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1" r:id="rId2"/>
    <p:sldMasterId id="2147483691" r:id="rId3"/>
  </p:sldMasterIdLst>
  <p:notesMasterIdLst>
    <p:notesMasterId r:id="rId20"/>
  </p:notesMasterIdLst>
  <p:sldIdLst>
    <p:sldId id="1230" r:id="rId4"/>
    <p:sldId id="1020" r:id="rId5"/>
    <p:sldId id="1258" r:id="rId6"/>
    <p:sldId id="1246" r:id="rId7"/>
    <p:sldId id="1248" r:id="rId8"/>
    <p:sldId id="1255" r:id="rId9"/>
    <p:sldId id="1276" r:id="rId10"/>
    <p:sldId id="1250" r:id="rId11"/>
    <p:sldId id="3115" r:id="rId12"/>
    <p:sldId id="3121" r:id="rId13"/>
    <p:sldId id="1261" r:id="rId14"/>
    <p:sldId id="1231" r:id="rId15"/>
    <p:sldId id="1272" r:id="rId16"/>
    <p:sldId id="3154" r:id="rId17"/>
    <p:sldId id="1273" r:id="rId18"/>
    <p:sldId id="1252" r:id="rId19"/>
  </p:sldIdLst>
  <p:sldSz cx="12192000" cy="6858000"/>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amp; Introduction" id="{AA4F6F91-C8E4-474F-83EC-DB97BCEEFB9E}">
          <p14:sldIdLst>
            <p14:sldId id="1230"/>
            <p14:sldId id="1020"/>
            <p14:sldId id="1258"/>
            <p14:sldId id="1246"/>
            <p14:sldId id="1248"/>
            <p14:sldId id="1255"/>
            <p14:sldId id="1276"/>
            <p14:sldId id="1250"/>
            <p14:sldId id="3115"/>
            <p14:sldId id="3121"/>
            <p14:sldId id="1261"/>
            <p14:sldId id="1231"/>
            <p14:sldId id="1272"/>
            <p14:sldId id="3154"/>
            <p14:sldId id="1273"/>
            <p14:sldId id="1252"/>
          </p14:sldIdLst>
        </p14:section>
        <p14:section name="Build &amp; Organize Your Team" id="{F89FBB99-8C23-43BB-8CAD-B7206E8EFAE9}">
          <p14:sldIdLst/>
        </p14:section>
        <p14:section name="Empathise" id="{A1108D22-C02C-4276-A6FE-945346A6F3C5}">
          <p14:sldIdLst/>
        </p14:section>
        <p14:section name="Define" id="{C642D8F0-F123-4428-8ED8-2CC9F756CF6D}">
          <p14:sldIdLst/>
        </p14:section>
        <p14:section name="Ideate" id="{A6F6577A-2F5D-4BB4-A16A-6885FCBBE53F}">
          <p14:sldIdLst/>
        </p14:section>
        <p14:section name="Prototype" id="{916FA78F-8DDC-49F0-9FDC-4C6097F9E45A}">
          <p14:sldIdLst/>
        </p14:section>
        <p14:section name="Test" id="{66C12B67-3B4C-4779-9D05-38454AF97906}">
          <p14:sldIdLst/>
        </p14:section>
        <p14:section name="References" id="{D9F614A4-3E77-47BE-9022-E969BA49542E}">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8A53F83-DEE6-169C-A17B-71B8E2EE7699}" name="Iken, Adelheid" initials="IA" userId="S::adelheid.iken@haw-hamburg.de::1b97f809-6d3a-4a90-852e-ee0d09a1711c" providerId="AD"/>
  <p188:author id="{31B94EE3-B8A3-E9DD-42FB-47E757B7FDF9}" name="back office" initials="bo" userId="9843a0033867a018"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C96"/>
    <a:srgbClr val="EAA5F1"/>
    <a:srgbClr val="FF7D7D"/>
    <a:srgbClr val="FFC000"/>
    <a:srgbClr val="93FFC4"/>
    <a:srgbClr val="8FE2FF"/>
    <a:srgbClr val="003CA0"/>
    <a:srgbClr val="0D93C9"/>
    <a:srgbClr val="00B050"/>
    <a:srgbClr val="0A6D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3447" autoAdjust="0"/>
  </p:normalViewPr>
  <p:slideViewPr>
    <p:cSldViewPr snapToGrid="0">
      <p:cViewPr>
        <p:scale>
          <a:sx n="58" d="100"/>
          <a:sy n="58" d="100"/>
        </p:scale>
        <p:origin x="152" y="88"/>
      </p:cViewPr>
      <p:guideLst/>
    </p:cSldViewPr>
  </p:slideViewPr>
  <p:outlineViewPr>
    <p:cViewPr>
      <p:scale>
        <a:sx n="33" d="100"/>
        <a:sy n="33" d="100"/>
      </p:scale>
      <p:origin x="0" y="-9231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8136"/>
          </a:xfrm>
          <a:prstGeom prst="rect">
            <a:avLst/>
          </a:prstGeom>
        </p:spPr>
        <p:txBody>
          <a:bodyPr vert="horz" lIns="91769" tIns="45885" rIns="91769" bIns="45885" rtlCol="0"/>
          <a:lstStyle>
            <a:lvl1pPr algn="l">
              <a:defRPr sz="1200">
                <a:latin typeface="Arial" panose="020B0604020202020204" pitchFamily="34" charset="0"/>
              </a:defRPr>
            </a:lvl1pPr>
          </a:lstStyle>
          <a:p>
            <a:endParaRPr lang="de-DE"/>
          </a:p>
        </p:txBody>
      </p:sp>
      <p:sp>
        <p:nvSpPr>
          <p:cNvPr id="3" name="Datumsplatzhalter 2"/>
          <p:cNvSpPr>
            <a:spLocks noGrp="1"/>
          </p:cNvSpPr>
          <p:nvPr>
            <p:ph type="dt" idx="1"/>
          </p:nvPr>
        </p:nvSpPr>
        <p:spPr>
          <a:xfrm>
            <a:off x="3850446" y="0"/>
            <a:ext cx="2945659" cy="498136"/>
          </a:xfrm>
          <a:prstGeom prst="rect">
            <a:avLst/>
          </a:prstGeom>
        </p:spPr>
        <p:txBody>
          <a:bodyPr vert="horz" lIns="91769" tIns="45885" rIns="91769" bIns="45885" rtlCol="0"/>
          <a:lstStyle>
            <a:lvl1pPr algn="r">
              <a:defRPr sz="1200">
                <a:latin typeface="Arial" panose="020B0604020202020204" pitchFamily="34" charset="0"/>
              </a:defRPr>
            </a:lvl1pPr>
          </a:lstStyle>
          <a:p>
            <a:fld id="{CEC98EDA-2570-4F68-BA9F-06F8400AD02B}" type="datetimeFigureOut">
              <a:rPr lang="de-DE" smtClean="0"/>
              <a:pPr/>
              <a:t>25.03.2025</a:t>
            </a:fld>
            <a:endParaRPr lang="de-DE"/>
          </a:p>
        </p:txBody>
      </p:sp>
      <p:sp>
        <p:nvSpPr>
          <p:cNvPr id="4" name="Folienbildplatzhalter 3"/>
          <p:cNvSpPr>
            <a:spLocks noGrp="1" noRot="1" noChangeAspect="1"/>
          </p:cNvSpPr>
          <p:nvPr>
            <p:ph type="sldImg" idx="2"/>
          </p:nvPr>
        </p:nvSpPr>
        <p:spPr>
          <a:xfrm>
            <a:off x="419100" y="1239838"/>
            <a:ext cx="5959475" cy="3352800"/>
          </a:xfrm>
          <a:prstGeom prst="rect">
            <a:avLst/>
          </a:prstGeom>
          <a:noFill/>
          <a:ln w="12700">
            <a:solidFill>
              <a:prstClr val="black"/>
            </a:solidFill>
          </a:ln>
        </p:spPr>
        <p:txBody>
          <a:bodyPr vert="horz" lIns="91769" tIns="45885" rIns="91769" bIns="45885" rtlCol="0" anchor="ctr"/>
          <a:lstStyle/>
          <a:p>
            <a:endParaRPr lang="de-DE"/>
          </a:p>
        </p:txBody>
      </p:sp>
      <p:sp>
        <p:nvSpPr>
          <p:cNvPr id="5" name="Notizenplatzhalter 4"/>
          <p:cNvSpPr>
            <a:spLocks noGrp="1"/>
          </p:cNvSpPr>
          <p:nvPr>
            <p:ph type="body" sz="quarter" idx="3"/>
          </p:nvPr>
        </p:nvSpPr>
        <p:spPr>
          <a:xfrm>
            <a:off x="679768" y="4777960"/>
            <a:ext cx="5438140" cy="3909239"/>
          </a:xfrm>
          <a:prstGeom prst="rect">
            <a:avLst/>
          </a:prstGeom>
        </p:spPr>
        <p:txBody>
          <a:bodyPr vert="horz" lIns="91769" tIns="45885" rIns="91769" bIns="45885"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9430091"/>
            <a:ext cx="2945659" cy="498134"/>
          </a:xfrm>
          <a:prstGeom prst="rect">
            <a:avLst/>
          </a:prstGeom>
        </p:spPr>
        <p:txBody>
          <a:bodyPr vert="horz" lIns="91769" tIns="45885" rIns="91769" bIns="45885" rtlCol="0" anchor="b"/>
          <a:lstStyle>
            <a:lvl1pPr algn="l">
              <a:defRPr sz="1200">
                <a:latin typeface="Arial" panose="020B0604020202020204" pitchFamily="34" charset="0"/>
              </a:defRPr>
            </a:lvl1pPr>
          </a:lstStyle>
          <a:p>
            <a:endParaRPr lang="de-DE"/>
          </a:p>
        </p:txBody>
      </p:sp>
      <p:sp>
        <p:nvSpPr>
          <p:cNvPr id="7" name="Foliennummernplatzhalter 6"/>
          <p:cNvSpPr>
            <a:spLocks noGrp="1"/>
          </p:cNvSpPr>
          <p:nvPr>
            <p:ph type="sldNum" sz="quarter" idx="5"/>
          </p:nvPr>
        </p:nvSpPr>
        <p:spPr>
          <a:xfrm>
            <a:off x="3850446" y="9430091"/>
            <a:ext cx="2945659" cy="498134"/>
          </a:xfrm>
          <a:prstGeom prst="rect">
            <a:avLst/>
          </a:prstGeom>
        </p:spPr>
        <p:txBody>
          <a:bodyPr vert="horz" lIns="91769" tIns="45885" rIns="91769" bIns="45885" rtlCol="0" anchor="b"/>
          <a:lstStyle>
            <a:lvl1pPr algn="r">
              <a:defRPr sz="1200">
                <a:latin typeface="Arial" panose="020B0604020202020204" pitchFamily="34" charset="0"/>
              </a:defRPr>
            </a:lvl1pPr>
          </a:lstStyle>
          <a:p>
            <a:fld id="{BB003EF4-B050-4D82-A1BF-4CF516B5CC84}" type="slidenum">
              <a:rPr lang="de-DE" smtClean="0"/>
              <a:pPr/>
              <a:t>‹Nr.›</a:t>
            </a:fld>
            <a:endParaRPr lang="de-DE"/>
          </a:p>
        </p:txBody>
      </p:sp>
    </p:spTree>
    <p:extLst>
      <p:ext uri="{BB962C8B-B14F-4D97-AF65-F5344CB8AC3E}">
        <p14:creationId xmlns:p14="http://schemas.microsoft.com/office/powerpoint/2010/main" val="2890355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B003EF4-B050-4D82-A1BF-4CF516B5CC84}" type="slidenum">
              <a:rPr lang="de-DE" smtClean="0"/>
              <a:t>1</a:t>
            </a:fld>
            <a:endParaRPr lang="de-DE"/>
          </a:p>
        </p:txBody>
      </p:sp>
    </p:spTree>
    <p:extLst>
      <p:ext uri="{BB962C8B-B14F-4D97-AF65-F5344CB8AC3E}">
        <p14:creationId xmlns:p14="http://schemas.microsoft.com/office/powerpoint/2010/main" val="2509223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en-GB" sz="1200" dirty="0"/>
          </a:p>
          <a:p>
            <a:pPr marL="0" indent="0">
              <a:buNone/>
            </a:pPr>
            <a:endParaRPr lang="en-GB" sz="1200" dirty="0"/>
          </a:p>
          <a:p>
            <a:endParaRPr lang="de-DE" baseline="0" dirty="0"/>
          </a:p>
        </p:txBody>
      </p:sp>
      <p:sp>
        <p:nvSpPr>
          <p:cNvPr id="4" name="Foliennummernplatzhalter 3"/>
          <p:cNvSpPr>
            <a:spLocks noGrp="1"/>
          </p:cNvSpPr>
          <p:nvPr>
            <p:ph type="sldNum" sz="quarter" idx="10"/>
          </p:nvPr>
        </p:nvSpPr>
        <p:spPr/>
        <p:txBody>
          <a:bodyPr/>
          <a:lstStyle/>
          <a:p>
            <a:fld id="{817377B9-4793-4985-90BD-2E32966BCF7E}" type="slidenum">
              <a:rPr lang="de-DE" smtClean="0"/>
              <a:t>13</a:t>
            </a:fld>
            <a:endParaRPr lang="de-DE"/>
          </a:p>
        </p:txBody>
      </p:sp>
    </p:spTree>
    <p:extLst>
      <p:ext uri="{BB962C8B-B14F-4D97-AF65-F5344CB8AC3E}">
        <p14:creationId xmlns:p14="http://schemas.microsoft.com/office/powerpoint/2010/main" val="4065618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Thomas </a:t>
            </a:r>
            <a:r>
              <a:rPr lang="de-DE" dirty="0" err="1"/>
              <a:t>kilman</a:t>
            </a:r>
            <a:r>
              <a:rPr lang="de-DE" dirty="0"/>
              <a:t> Model (TKI)</a:t>
            </a:r>
          </a:p>
        </p:txBody>
      </p:sp>
      <p:sp>
        <p:nvSpPr>
          <p:cNvPr id="4" name="Foliennummernplatzhalter 3"/>
          <p:cNvSpPr>
            <a:spLocks noGrp="1"/>
          </p:cNvSpPr>
          <p:nvPr>
            <p:ph type="sldNum" sz="quarter" idx="5"/>
          </p:nvPr>
        </p:nvSpPr>
        <p:spPr/>
        <p:txBody>
          <a:bodyPr/>
          <a:lstStyle/>
          <a:p>
            <a:fld id="{BB003EF4-B050-4D82-A1BF-4CF516B5CC84}" type="slidenum">
              <a:rPr lang="de-DE" smtClean="0"/>
              <a:pPr/>
              <a:t>14</a:t>
            </a:fld>
            <a:endParaRPr lang="de-DE"/>
          </a:p>
        </p:txBody>
      </p:sp>
    </p:spTree>
    <p:extLst>
      <p:ext uri="{BB962C8B-B14F-4D97-AF65-F5344CB8AC3E}">
        <p14:creationId xmlns:p14="http://schemas.microsoft.com/office/powerpoint/2010/main" val="955471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817377B9-4793-4985-90BD-2E32966BCF7E}" type="slidenum">
              <a:rPr lang="de-DE" smtClean="0"/>
              <a:t>15</a:t>
            </a:fld>
            <a:endParaRPr lang="de-DE"/>
          </a:p>
        </p:txBody>
      </p:sp>
    </p:spTree>
    <p:extLst>
      <p:ext uri="{BB962C8B-B14F-4D97-AF65-F5344CB8AC3E}">
        <p14:creationId xmlns:p14="http://schemas.microsoft.com/office/powerpoint/2010/main" val="785901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B003EF4-B050-4D82-A1BF-4CF516B5CC84}" type="slidenum">
              <a:rPr lang="de-DE" smtClean="0"/>
              <a:t>16</a:t>
            </a:fld>
            <a:endParaRPr lang="de-DE"/>
          </a:p>
        </p:txBody>
      </p:sp>
    </p:spTree>
    <p:extLst>
      <p:ext uri="{BB962C8B-B14F-4D97-AF65-F5344CB8AC3E}">
        <p14:creationId xmlns:p14="http://schemas.microsoft.com/office/powerpoint/2010/main" val="3250874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en-GB" sz="1200" dirty="0"/>
          </a:p>
          <a:p>
            <a:pPr marL="0" indent="0">
              <a:buNone/>
            </a:pPr>
            <a:endParaRPr lang="en-GB" sz="1200" dirty="0"/>
          </a:p>
          <a:p>
            <a:endParaRPr lang="de-DE" baseline="0" dirty="0"/>
          </a:p>
        </p:txBody>
      </p:sp>
      <p:sp>
        <p:nvSpPr>
          <p:cNvPr id="4" name="Foliennummernplatzhalter 3"/>
          <p:cNvSpPr>
            <a:spLocks noGrp="1"/>
          </p:cNvSpPr>
          <p:nvPr>
            <p:ph type="sldNum" sz="quarter" idx="10"/>
          </p:nvPr>
        </p:nvSpPr>
        <p:spPr/>
        <p:txBody>
          <a:bodyPr/>
          <a:lstStyle/>
          <a:p>
            <a:fld id="{817377B9-4793-4985-90BD-2E32966BCF7E}" type="slidenum">
              <a:rPr lang="de-DE" smtClean="0"/>
              <a:t>2</a:t>
            </a:fld>
            <a:endParaRPr lang="de-DE"/>
          </a:p>
        </p:txBody>
      </p:sp>
    </p:spTree>
    <p:extLst>
      <p:ext uri="{BB962C8B-B14F-4D97-AF65-F5344CB8AC3E}">
        <p14:creationId xmlns:p14="http://schemas.microsoft.com/office/powerpoint/2010/main" val="4005795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B003EF4-B050-4D82-A1BF-4CF516B5CC84}" type="slidenum">
              <a:rPr lang="de-DE" smtClean="0"/>
              <a:pPr/>
              <a:t>3</a:t>
            </a:fld>
            <a:endParaRPr lang="de-DE"/>
          </a:p>
        </p:txBody>
      </p:sp>
    </p:spTree>
    <p:extLst>
      <p:ext uri="{BB962C8B-B14F-4D97-AF65-F5344CB8AC3E}">
        <p14:creationId xmlns:p14="http://schemas.microsoft.com/office/powerpoint/2010/main" val="1630618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B003EF4-B050-4D82-A1BF-4CF516B5CC84}" type="slidenum">
              <a:rPr lang="de-DE" smtClean="0"/>
              <a:pPr/>
              <a:t>4</a:t>
            </a:fld>
            <a:endParaRPr lang="de-DE"/>
          </a:p>
        </p:txBody>
      </p:sp>
    </p:spTree>
    <p:extLst>
      <p:ext uri="{BB962C8B-B14F-4D97-AF65-F5344CB8AC3E}">
        <p14:creationId xmlns:p14="http://schemas.microsoft.com/office/powerpoint/2010/main" val="3442168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B003EF4-B050-4D82-A1BF-4CF516B5CC84}" type="slidenum">
              <a:rPr lang="de-DE" smtClean="0"/>
              <a:t>5</a:t>
            </a:fld>
            <a:endParaRPr lang="de-DE"/>
          </a:p>
        </p:txBody>
      </p:sp>
    </p:spTree>
    <p:extLst>
      <p:ext uri="{BB962C8B-B14F-4D97-AF65-F5344CB8AC3E}">
        <p14:creationId xmlns:p14="http://schemas.microsoft.com/office/powerpoint/2010/main" val="4085759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B003EF4-B050-4D82-A1BF-4CF516B5CC84}" type="slidenum">
              <a:rPr lang="de-DE" smtClean="0"/>
              <a:pPr/>
              <a:t>6</a:t>
            </a:fld>
            <a:endParaRPr lang="de-DE"/>
          </a:p>
        </p:txBody>
      </p:sp>
    </p:spTree>
    <p:extLst>
      <p:ext uri="{BB962C8B-B14F-4D97-AF65-F5344CB8AC3E}">
        <p14:creationId xmlns:p14="http://schemas.microsoft.com/office/powerpoint/2010/main" val="1965926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B003EF4-B050-4D82-A1BF-4CF516B5CC84}" type="slidenum">
              <a:rPr lang="de-DE" smtClean="0"/>
              <a:pPr/>
              <a:t>7</a:t>
            </a:fld>
            <a:endParaRPr lang="de-DE"/>
          </a:p>
        </p:txBody>
      </p:sp>
    </p:spTree>
    <p:extLst>
      <p:ext uri="{BB962C8B-B14F-4D97-AF65-F5344CB8AC3E}">
        <p14:creationId xmlns:p14="http://schemas.microsoft.com/office/powerpoint/2010/main" val="2968155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B003EF4-B050-4D82-A1BF-4CF516B5CC84}" type="slidenum">
              <a:rPr lang="de-DE" smtClean="0"/>
              <a:pPr/>
              <a:t>8</a:t>
            </a:fld>
            <a:endParaRPr lang="de-DE"/>
          </a:p>
        </p:txBody>
      </p:sp>
    </p:spTree>
    <p:extLst>
      <p:ext uri="{BB962C8B-B14F-4D97-AF65-F5344CB8AC3E}">
        <p14:creationId xmlns:p14="http://schemas.microsoft.com/office/powerpoint/2010/main" val="1699238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817377B9-4793-4985-90BD-2E32966BCF7E}" type="slidenum">
              <a:rPr lang="de-DE" smtClean="0"/>
              <a:t>12</a:t>
            </a:fld>
            <a:endParaRPr lang="de-DE"/>
          </a:p>
        </p:txBody>
      </p:sp>
    </p:spTree>
    <p:extLst>
      <p:ext uri="{BB962C8B-B14F-4D97-AF65-F5344CB8AC3E}">
        <p14:creationId xmlns:p14="http://schemas.microsoft.com/office/powerpoint/2010/main" val="333630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2EB12F-E940-43BF-B63A-FAFD1A15DAA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GB"/>
          </a:p>
        </p:txBody>
      </p:sp>
      <p:sp>
        <p:nvSpPr>
          <p:cNvPr id="3" name="Untertitel 2">
            <a:extLst>
              <a:ext uri="{FF2B5EF4-FFF2-40B4-BE49-F238E27FC236}">
                <a16:creationId xmlns:a16="http://schemas.microsoft.com/office/drawing/2014/main" id="{2A0AC75C-E4AC-4FEE-BBB6-5A5ADBFA10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GB"/>
          </a:p>
        </p:txBody>
      </p:sp>
    </p:spTree>
    <p:extLst>
      <p:ext uri="{BB962C8B-B14F-4D97-AF65-F5344CB8AC3E}">
        <p14:creationId xmlns:p14="http://schemas.microsoft.com/office/powerpoint/2010/main" val="261912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1_CONTENT 3">
  <p:cSld name="1_CONTENT 3">
    <p:spTree>
      <p:nvGrpSpPr>
        <p:cNvPr id="1" name="Shape 1429"/>
        <p:cNvGrpSpPr/>
        <p:nvPr/>
      </p:nvGrpSpPr>
      <p:grpSpPr>
        <a:xfrm>
          <a:off x="0" y="0"/>
          <a:ext cx="0" cy="0"/>
          <a:chOff x="0" y="0"/>
          <a:chExt cx="0" cy="0"/>
        </a:xfrm>
      </p:grpSpPr>
      <p:sp>
        <p:nvSpPr>
          <p:cNvPr id="1431" name="Google Shape;1431;p233"/>
          <p:cNvSpPr txBox="1">
            <a:spLocks noGrp="1"/>
          </p:cNvSpPr>
          <p:nvPr>
            <p:ph type="title"/>
          </p:nvPr>
        </p:nvSpPr>
        <p:spPr>
          <a:xfrm>
            <a:off x="343079" y="377217"/>
            <a:ext cx="11521650" cy="723600"/>
          </a:xfrm>
          <a:prstGeom prst="rect">
            <a:avLst/>
          </a:prstGeom>
          <a:noFill/>
          <a:ln>
            <a:noFill/>
          </a:ln>
        </p:spPr>
        <p:txBody>
          <a:bodyPr spcFirstLastPara="1" wrap="square" lIns="45725" tIns="45725" rIns="45725" bIns="45725" anchor="b" anchorCtr="0">
            <a:normAutofit/>
          </a:bodyPr>
          <a:lstStyle>
            <a:lvl1pPr lvl="0" algn="l" rtl="0">
              <a:lnSpc>
                <a:spcPct val="100000"/>
              </a:lnSpc>
              <a:spcBef>
                <a:spcPts val="0"/>
              </a:spcBef>
              <a:spcAft>
                <a:spcPts val="0"/>
              </a:spcAft>
              <a:buClr>
                <a:schemeClr val="accent5"/>
              </a:buClr>
              <a:buSzPts val="1900"/>
              <a:buNone/>
              <a:defRPr sz="4000">
                <a:solidFill>
                  <a:schemeClr val="accent6"/>
                </a:solidFill>
                <a:latin typeface="Arial" panose="020B0604020202020204" pitchFamily="34" charset="0"/>
                <a:cs typeface="Arial" panose="020B0604020202020204" pitchFamily="34" charset="0"/>
              </a:defRPr>
            </a:lvl1pPr>
            <a:lvl2pPr lvl="1" algn="ctr" rtl="0">
              <a:lnSpc>
                <a:spcPct val="100000"/>
              </a:lnSpc>
              <a:spcBef>
                <a:spcPts val="0"/>
              </a:spcBef>
              <a:spcAft>
                <a:spcPts val="0"/>
              </a:spcAft>
              <a:buClr>
                <a:schemeClr val="accent5"/>
              </a:buClr>
              <a:buSzPts val="1900"/>
              <a:buNone/>
              <a:defRPr sz="650"/>
            </a:lvl2pPr>
            <a:lvl3pPr lvl="2" algn="ctr" rtl="0">
              <a:lnSpc>
                <a:spcPct val="100000"/>
              </a:lnSpc>
              <a:spcBef>
                <a:spcPts val="0"/>
              </a:spcBef>
              <a:spcAft>
                <a:spcPts val="0"/>
              </a:spcAft>
              <a:buClr>
                <a:schemeClr val="accent5"/>
              </a:buClr>
              <a:buSzPts val="1900"/>
              <a:buNone/>
              <a:defRPr sz="650"/>
            </a:lvl3pPr>
            <a:lvl4pPr lvl="3" algn="ctr" rtl="0">
              <a:lnSpc>
                <a:spcPct val="100000"/>
              </a:lnSpc>
              <a:spcBef>
                <a:spcPts val="0"/>
              </a:spcBef>
              <a:spcAft>
                <a:spcPts val="0"/>
              </a:spcAft>
              <a:buClr>
                <a:schemeClr val="accent5"/>
              </a:buClr>
              <a:buSzPts val="1900"/>
              <a:buNone/>
              <a:defRPr sz="650"/>
            </a:lvl4pPr>
            <a:lvl5pPr lvl="4" algn="ctr" rtl="0">
              <a:lnSpc>
                <a:spcPct val="100000"/>
              </a:lnSpc>
              <a:spcBef>
                <a:spcPts val="0"/>
              </a:spcBef>
              <a:spcAft>
                <a:spcPts val="0"/>
              </a:spcAft>
              <a:buClr>
                <a:schemeClr val="accent5"/>
              </a:buClr>
              <a:buSzPts val="1900"/>
              <a:buNone/>
              <a:defRPr sz="650"/>
            </a:lvl5pPr>
            <a:lvl6pPr lvl="5" algn="ctr" rtl="0">
              <a:lnSpc>
                <a:spcPct val="100000"/>
              </a:lnSpc>
              <a:spcBef>
                <a:spcPts val="0"/>
              </a:spcBef>
              <a:spcAft>
                <a:spcPts val="0"/>
              </a:spcAft>
              <a:buClr>
                <a:schemeClr val="accent5"/>
              </a:buClr>
              <a:buSzPts val="1900"/>
              <a:buNone/>
              <a:defRPr sz="650"/>
            </a:lvl6pPr>
            <a:lvl7pPr lvl="6" algn="ctr" rtl="0">
              <a:lnSpc>
                <a:spcPct val="100000"/>
              </a:lnSpc>
              <a:spcBef>
                <a:spcPts val="0"/>
              </a:spcBef>
              <a:spcAft>
                <a:spcPts val="0"/>
              </a:spcAft>
              <a:buClr>
                <a:schemeClr val="accent5"/>
              </a:buClr>
              <a:buSzPts val="1900"/>
              <a:buNone/>
              <a:defRPr sz="650"/>
            </a:lvl7pPr>
            <a:lvl8pPr lvl="7" algn="ctr" rtl="0">
              <a:lnSpc>
                <a:spcPct val="100000"/>
              </a:lnSpc>
              <a:spcBef>
                <a:spcPts val="0"/>
              </a:spcBef>
              <a:spcAft>
                <a:spcPts val="0"/>
              </a:spcAft>
              <a:buClr>
                <a:schemeClr val="accent5"/>
              </a:buClr>
              <a:buSzPts val="1900"/>
              <a:buNone/>
              <a:defRPr sz="650"/>
            </a:lvl8pPr>
            <a:lvl9pPr lvl="8" algn="ctr" rtl="0">
              <a:lnSpc>
                <a:spcPct val="100000"/>
              </a:lnSpc>
              <a:spcBef>
                <a:spcPts val="0"/>
              </a:spcBef>
              <a:spcAft>
                <a:spcPts val="0"/>
              </a:spcAft>
              <a:buClr>
                <a:schemeClr val="accent5"/>
              </a:buClr>
              <a:buSzPts val="1900"/>
              <a:buNone/>
              <a:defRPr sz="650"/>
            </a:lvl9pPr>
          </a:lstStyle>
          <a:p>
            <a:endParaRPr lang="de-DE"/>
          </a:p>
        </p:txBody>
      </p:sp>
    </p:spTree>
    <p:extLst>
      <p:ext uri="{BB962C8B-B14F-4D97-AF65-F5344CB8AC3E}">
        <p14:creationId xmlns:p14="http://schemas.microsoft.com/office/powerpoint/2010/main" val="2889757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2EB12F-E940-43BF-B63A-FAFD1A15DAA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GB"/>
          </a:p>
        </p:txBody>
      </p:sp>
      <p:sp>
        <p:nvSpPr>
          <p:cNvPr id="3" name="Untertitel 2">
            <a:extLst>
              <a:ext uri="{FF2B5EF4-FFF2-40B4-BE49-F238E27FC236}">
                <a16:creationId xmlns:a16="http://schemas.microsoft.com/office/drawing/2014/main" id="{2A0AC75C-E4AC-4FEE-BBB6-5A5ADBFA10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GB"/>
          </a:p>
        </p:txBody>
      </p:sp>
    </p:spTree>
    <p:extLst>
      <p:ext uri="{BB962C8B-B14F-4D97-AF65-F5344CB8AC3E}">
        <p14:creationId xmlns:p14="http://schemas.microsoft.com/office/powerpoint/2010/main" val="1648652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06FE4F-2487-40A3-B70D-AEEE4F6CBE4D}"/>
              </a:ext>
            </a:extLst>
          </p:cNvPr>
          <p:cNvSpPr>
            <a:spLocks noGrp="1"/>
          </p:cNvSpPr>
          <p:nvPr>
            <p:ph type="title"/>
          </p:nvPr>
        </p:nvSpPr>
        <p:spPr/>
        <p:txBody>
          <a:bodyPr>
            <a:normAutofit/>
          </a:bodyPr>
          <a:lstStyle/>
          <a:p>
            <a:r>
              <a:rPr lang="de-DE"/>
              <a:t>Mastertitelformat bearbeiten</a:t>
            </a:r>
            <a:endParaRPr lang="en-GB"/>
          </a:p>
        </p:txBody>
      </p:sp>
      <p:sp>
        <p:nvSpPr>
          <p:cNvPr id="3" name="Inhaltsplatzhalter 2">
            <a:extLst>
              <a:ext uri="{FF2B5EF4-FFF2-40B4-BE49-F238E27FC236}">
                <a16:creationId xmlns:a16="http://schemas.microsoft.com/office/drawing/2014/main" id="{BF3FE9C4-0B47-4072-A638-968A9A08008B}"/>
              </a:ext>
            </a:extLst>
          </p:cNvPr>
          <p:cNvSpPr>
            <a:spLocks noGrp="1"/>
          </p:cNvSpPr>
          <p:nvPr>
            <p:ph idx="1"/>
          </p:nvPr>
        </p:nvSpPr>
        <p:spPr/>
        <p:txBody>
          <a:bodyPr/>
          <a:lstStyle>
            <a:lvl1pPr marL="0" indent="0">
              <a:buNone/>
              <a:defRPr/>
            </a:lvl1pPr>
            <a:lvl2pPr marL="180000">
              <a:defRPr/>
            </a:lvl2pPr>
            <a:lvl3pPr marL="360000">
              <a:defRPr/>
            </a:lvl3pPr>
            <a:lvl4pPr marL="540000">
              <a:defRPr/>
            </a:lvl4pPr>
            <a:lvl5pPr marL="72000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oliennummernplatzhalter 5">
            <a:extLst>
              <a:ext uri="{FF2B5EF4-FFF2-40B4-BE49-F238E27FC236}">
                <a16:creationId xmlns:a16="http://schemas.microsoft.com/office/drawing/2014/main" id="{B9E19632-92E6-4D8C-83FA-88ECF293E0D7}"/>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246256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ohne Ico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06FE4F-2487-40A3-B70D-AEEE4F6CBE4D}"/>
              </a:ext>
            </a:extLst>
          </p:cNvPr>
          <p:cNvSpPr>
            <a:spLocks noGrp="1"/>
          </p:cNvSpPr>
          <p:nvPr>
            <p:ph type="title"/>
          </p:nvPr>
        </p:nvSpPr>
        <p:spPr>
          <a:xfrm>
            <a:off x="216000" y="180000"/>
            <a:ext cx="9684000" cy="576000"/>
          </a:xfrm>
        </p:spPr>
        <p:txBody>
          <a:bodyPr wrap="square"/>
          <a:lstStyle/>
          <a:p>
            <a:r>
              <a:rPr lang="de-DE"/>
              <a:t>Mastertitelformat bearbeiten</a:t>
            </a:r>
            <a:endParaRPr lang="en-GB"/>
          </a:p>
        </p:txBody>
      </p:sp>
      <p:sp>
        <p:nvSpPr>
          <p:cNvPr id="3" name="Inhaltsplatzhalter 2">
            <a:extLst>
              <a:ext uri="{FF2B5EF4-FFF2-40B4-BE49-F238E27FC236}">
                <a16:creationId xmlns:a16="http://schemas.microsoft.com/office/drawing/2014/main" id="{BF3FE9C4-0B47-4072-A638-968A9A08008B}"/>
              </a:ext>
            </a:extLst>
          </p:cNvPr>
          <p:cNvSpPr>
            <a:spLocks noGrp="1"/>
          </p:cNvSpPr>
          <p:nvPr>
            <p:ph idx="1"/>
          </p:nvPr>
        </p:nvSpPr>
        <p:spPr/>
        <p:txBody>
          <a:bodyPr/>
          <a:lstStyle>
            <a:lvl1pPr marL="0" indent="0">
              <a:buNone/>
              <a:defRPr/>
            </a:lvl1pPr>
            <a:lvl2pPr marL="180000">
              <a:defRPr/>
            </a:lvl2pPr>
            <a:lvl3pPr marL="360000">
              <a:defRPr/>
            </a:lvl3pPr>
            <a:lvl4pPr marL="540000">
              <a:defRPr/>
            </a:lvl4pPr>
            <a:lvl5pPr marL="72000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oliennummernplatzhalter 5">
            <a:extLst>
              <a:ext uri="{FF2B5EF4-FFF2-40B4-BE49-F238E27FC236}">
                <a16:creationId xmlns:a16="http://schemas.microsoft.com/office/drawing/2014/main" id="{C371FD90-79FD-42AF-8431-7E7DD76180CB}"/>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3615016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 Spiegelstrich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06FE4F-2487-40A3-B70D-AEEE4F6CBE4D}"/>
              </a:ext>
            </a:extLst>
          </p:cNvPr>
          <p:cNvSpPr>
            <a:spLocks noGrp="1"/>
          </p:cNvSpPr>
          <p:nvPr>
            <p:ph type="title"/>
          </p:nvPr>
        </p:nvSpPr>
        <p:spPr/>
        <p:txBody>
          <a:bodyPr wrap="square"/>
          <a:lstStyle/>
          <a:p>
            <a:r>
              <a:rPr lang="de-DE"/>
              <a:t>Mastertitelformat bearbeiten</a:t>
            </a:r>
            <a:endParaRPr lang="en-GB"/>
          </a:p>
        </p:txBody>
      </p:sp>
      <p:sp>
        <p:nvSpPr>
          <p:cNvPr id="3" name="Inhaltsplatzhalter 2">
            <a:extLst>
              <a:ext uri="{FF2B5EF4-FFF2-40B4-BE49-F238E27FC236}">
                <a16:creationId xmlns:a16="http://schemas.microsoft.com/office/drawing/2014/main" id="{BF3FE9C4-0B47-4072-A638-968A9A08008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oliennummernplatzhalter 5">
            <a:extLst>
              <a:ext uri="{FF2B5EF4-FFF2-40B4-BE49-F238E27FC236}">
                <a16:creationId xmlns:a16="http://schemas.microsoft.com/office/drawing/2014/main" id="{CC9C1BC5-9288-402B-AEF7-D7B3650B8246}"/>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20184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39325B-EDA0-4929-89E1-DE7E7672F854}"/>
              </a:ext>
            </a:extLst>
          </p:cNvPr>
          <p:cNvSpPr>
            <a:spLocks noGrp="1"/>
          </p:cNvSpPr>
          <p:nvPr>
            <p:ph type="title"/>
          </p:nvPr>
        </p:nvSpPr>
        <p:spPr/>
        <p:txBody>
          <a:bodyPr wrap="square"/>
          <a:lstStyle/>
          <a:p>
            <a:r>
              <a:rPr lang="de-DE"/>
              <a:t>Mastertitelformat bearbeiten</a:t>
            </a:r>
            <a:endParaRPr lang="en-GB"/>
          </a:p>
        </p:txBody>
      </p:sp>
      <p:sp>
        <p:nvSpPr>
          <p:cNvPr id="5" name="Foliennummernplatzhalter 5">
            <a:extLst>
              <a:ext uri="{FF2B5EF4-FFF2-40B4-BE49-F238E27FC236}">
                <a16:creationId xmlns:a16="http://schemas.microsoft.com/office/drawing/2014/main" id="{C6F39CDE-7065-4786-9AE9-0FF5A5954CC8}"/>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1507894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4" name="Foliennummernplatzhalter 5">
            <a:extLst>
              <a:ext uri="{FF2B5EF4-FFF2-40B4-BE49-F238E27FC236}">
                <a16:creationId xmlns:a16="http://schemas.microsoft.com/office/drawing/2014/main" id="{CEF56AAF-2611-4B92-BCC1-95BD9FB5E6DE}"/>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35225125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eeres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8640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06FE4F-2487-40A3-B70D-AEEE4F6CBE4D}"/>
              </a:ext>
            </a:extLst>
          </p:cNvPr>
          <p:cNvSpPr>
            <a:spLocks noGrp="1"/>
          </p:cNvSpPr>
          <p:nvPr>
            <p:ph type="title"/>
          </p:nvPr>
        </p:nvSpPr>
        <p:spPr/>
        <p:txBody>
          <a:bodyPr>
            <a:normAutofit/>
          </a:bodyPr>
          <a:lstStyle/>
          <a:p>
            <a:r>
              <a:rPr lang="de-DE"/>
              <a:t>Mastertitelformat bearbeiten</a:t>
            </a:r>
            <a:endParaRPr lang="en-GB"/>
          </a:p>
        </p:txBody>
      </p:sp>
      <p:sp>
        <p:nvSpPr>
          <p:cNvPr id="3" name="Inhaltsplatzhalter 2">
            <a:extLst>
              <a:ext uri="{FF2B5EF4-FFF2-40B4-BE49-F238E27FC236}">
                <a16:creationId xmlns:a16="http://schemas.microsoft.com/office/drawing/2014/main" id="{BF3FE9C4-0B47-4072-A638-968A9A08008B}"/>
              </a:ext>
            </a:extLst>
          </p:cNvPr>
          <p:cNvSpPr>
            <a:spLocks noGrp="1"/>
          </p:cNvSpPr>
          <p:nvPr>
            <p:ph idx="1"/>
          </p:nvPr>
        </p:nvSpPr>
        <p:spPr/>
        <p:txBody>
          <a:bodyPr/>
          <a:lstStyle>
            <a:lvl1pPr marL="0" indent="0">
              <a:lnSpc>
                <a:spcPct val="110000"/>
              </a:lnSpc>
              <a:buNone/>
              <a:defRPr/>
            </a:lvl1pPr>
            <a:lvl2pPr marL="180000">
              <a:lnSpc>
                <a:spcPct val="110000"/>
              </a:lnSpc>
              <a:defRPr/>
            </a:lvl2pPr>
            <a:lvl3pPr marL="360000">
              <a:lnSpc>
                <a:spcPct val="110000"/>
              </a:lnSpc>
              <a:defRPr/>
            </a:lvl3pPr>
            <a:lvl4pPr marL="540000">
              <a:lnSpc>
                <a:spcPct val="110000"/>
              </a:lnSpc>
              <a:defRPr/>
            </a:lvl4pPr>
            <a:lvl5pPr marL="720000">
              <a:lnSpc>
                <a:spcPct val="110000"/>
              </a:lnSpc>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oliennummernplatzhalter 5">
            <a:extLst>
              <a:ext uri="{FF2B5EF4-FFF2-40B4-BE49-F238E27FC236}">
                <a16:creationId xmlns:a16="http://schemas.microsoft.com/office/drawing/2014/main" id="{B9E19632-92E6-4D8C-83FA-88ECF293E0D7}"/>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964290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ohne Ico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06FE4F-2487-40A3-B70D-AEEE4F6CBE4D}"/>
              </a:ext>
            </a:extLst>
          </p:cNvPr>
          <p:cNvSpPr>
            <a:spLocks noGrp="1"/>
          </p:cNvSpPr>
          <p:nvPr>
            <p:ph type="title"/>
          </p:nvPr>
        </p:nvSpPr>
        <p:spPr>
          <a:xfrm>
            <a:off x="216000" y="180000"/>
            <a:ext cx="9684000" cy="576000"/>
          </a:xfrm>
        </p:spPr>
        <p:txBody>
          <a:bodyPr wrap="square"/>
          <a:lstStyle/>
          <a:p>
            <a:r>
              <a:rPr lang="de-DE"/>
              <a:t>Mastertitelformat bearbeiten</a:t>
            </a:r>
            <a:endParaRPr lang="en-GB"/>
          </a:p>
        </p:txBody>
      </p:sp>
      <p:sp>
        <p:nvSpPr>
          <p:cNvPr id="3" name="Inhaltsplatzhalter 2">
            <a:extLst>
              <a:ext uri="{FF2B5EF4-FFF2-40B4-BE49-F238E27FC236}">
                <a16:creationId xmlns:a16="http://schemas.microsoft.com/office/drawing/2014/main" id="{BF3FE9C4-0B47-4072-A638-968A9A08008B}"/>
              </a:ext>
            </a:extLst>
          </p:cNvPr>
          <p:cNvSpPr>
            <a:spLocks noGrp="1"/>
          </p:cNvSpPr>
          <p:nvPr>
            <p:ph idx="1"/>
          </p:nvPr>
        </p:nvSpPr>
        <p:spPr/>
        <p:txBody>
          <a:bodyPr/>
          <a:lstStyle>
            <a:lvl1pPr marL="0" indent="0">
              <a:lnSpc>
                <a:spcPct val="110000"/>
              </a:lnSpc>
              <a:buNone/>
              <a:defRPr/>
            </a:lvl1pPr>
            <a:lvl2pPr marL="180000">
              <a:lnSpc>
                <a:spcPct val="110000"/>
              </a:lnSpc>
              <a:defRPr/>
            </a:lvl2pPr>
            <a:lvl3pPr marL="360000">
              <a:lnSpc>
                <a:spcPct val="110000"/>
              </a:lnSpc>
              <a:defRPr/>
            </a:lvl3pPr>
            <a:lvl4pPr marL="540000">
              <a:lnSpc>
                <a:spcPct val="110000"/>
              </a:lnSpc>
              <a:defRPr/>
            </a:lvl4pPr>
            <a:lvl5pPr marL="720000">
              <a:lnSpc>
                <a:spcPct val="110000"/>
              </a:lnSpc>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oliennummernplatzhalter 5">
            <a:extLst>
              <a:ext uri="{FF2B5EF4-FFF2-40B4-BE49-F238E27FC236}">
                <a16:creationId xmlns:a16="http://schemas.microsoft.com/office/drawing/2014/main" id="{C371FD90-79FD-42AF-8431-7E7DD76180CB}"/>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900830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und Inhalt - Spiegelstrich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06FE4F-2487-40A3-B70D-AEEE4F6CBE4D}"/>
              </a:ext>
            </a:extLst>
          </p:cNvPr>
          <p:cNvSpPr>
            <a:spLocks noGrp="1"/>
          </p:cNvSpPr>
          <p:nvPr>
            <p:ph type="title"/>
          </p:nvPr>
        </p:nvSpPr>
        <p:spPr/>
        <p:txBody>
          <a:bodyPr wrap="square"/>
          <a:lstStyle/>
          <a:p>
            <a:r>
              <a:rPr lang="de-DE"/>
              <a:t>Mastertitelformat bearbeiten</a:t>
            </a:r>
            <a:endParaRPr lang="en-GB"/>
          </a:p>
        </p:txBody>
      </p:sp>
      <p:sp>
        <p:nvSpPr>
          <p:cNvPr id="3" name="Inhaltsplatzhalter 2">
            <a:extLst>
              <a:ext uri="{FF2B5EF4-FFF2-40B4-BE49-F238E27FC236}">
                <a16:creationId xmlns:a16="http://schemas.microsoft.com/office/drawing/2014/main" id="{BF3FE9C4-0B47-4072-A638-968A9A08008B}"/>
              </a:ext>
            </a:extLst>
          </p:cNvPr>
          <p:cNvSpPr>
            <a:spLocks noGrp="1"/>
          </p:cNvSpPr>
          <p:nvPr>
            <p:ph idx="1"/>
          </p:nvPr>
        </p:nvSpPr>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oliennummernplatzhalter 5">
            <a:extLst>
              <a:ext uri="{FF2B5EF4-FFF2-40B4-BE49-F238E27FC236}">
                <a16:creationId xmlns:a16="http://schemas.microsoft.com/office/drawing/2014/main" id="{CC9C1BC5-9288-402B-AEF7-D7B3650B8246}"/>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177114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06FE4F-2487-40A3-B70D-AEEE4F6CBE4D}"/>
              </a:ext>
            </a:extLst>
          </p:cNvPr>
          <p:cNvSpPr>
            <a:spLocks noGrp="1"/>
          </p:cNvSpPr>
          <p:nvPr>
            <p:ph type="title"/>
          </p:nvPr>
        </p:nvSpPr>
        <p:spPr>
          <a:xfrm>
            <a:off x="216000" y="180000"/>
            <a:ext cx="8604000" cy="576000"/>
          </a:xfrm>
        </p:spPr>
        <p:txBody>
          <a:bodyPr lIns="0" tIns="0" rIns="0" bIns="0"/>
          <a:lstStyle/>
          <a:p>
            <a:r>
              <a:rPr lang="de-DE"/>
              <a:t>Mastertitelformat bearbeiten</a:t>
            </a:r>
            <a:endParaRPr lang="en-GB"/>
          </a:p>
        </p:txBody>
      </p:sp>
      <p:sp>
        <p:nvSpPr>
          <p:cNvPr id="3" name="Inhaltsplatzhalter 2">
            <a:extLst>
              <a:ext uri="{FF2B5EF4-FFF2-40B4-BE49-F238E27FC236}">
                <a16:creationId xmlns:a16="http://schemas.microsoft.com/office/drawing/2014/main" id="{BF3FE9C4-0B47-4072-A638-968A9A08008B}"/>
              </a:ext>
            </a:extLst>
          </p:cNvPr>
          <p:cNvSpPr>
            <a:spLocks noGrp="1"/>
          </p:cNvSpPr>
          <p:nvPr>
            <p:ph idx="1"/>
          </p:nvPr>
        </p:nvSpPr>
        <p:spPr>
          <a:xfrm>
            <a:off x="216000" y="900000"/>
            <a:ext cx="8604000" cy="5436000"/>
          </a:xfrm>
        </p:spPr>
        <p:txBody>
          <a:bodyPr/>
          <a:lstStyle>
            <a:lvl1pPr marL="0" indent="0">
              <a:lnSpc>
                <a:spcPct val="110000"/>
              </a:lnSpc>
              <a:buNone/>
              <a:defRPr/>
            </a:lvl1pPr>
            <a:lvl2pPr marL="0">
              <a:lnSpc>
                <a:spcPct val="110000"/>
              </a:lnSpc>
              <a:defRPr/>
            </a:lvl2pPr>
            <a:lvl3pPr marL="360000">
              <a:lnSpc>
                <a:spcPct val="110000"/>
              </a:lnSpc>
              <a:defRPr/>
            </a:lvl3pPr>
            <a:lvl4pPr marL="540000">
              <a:lnSpc>
                <a:spcPct val="110000"/>
              </a:lnSpc>
              <a:defRPr/>
            </a:lvl4pPr>
            <a:lvl5pPr marL="720000">
              <a:lnSpc>
                <a:spcPct val="110000"/>
              </a:lnSpc>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Foliennummernplatzhalter 5">
            <a:extLst>
              <a:ext uri="{FF2B5EF4-FFF2-40B4-BE49-F238E27FC236}">
                <a16:creationId xmlns:a16="http://schemas.microsoft.com/office/drawing/2014/main" id="{1399E4B6-C620-4A94-8ABE-7ADA98DE2CC4}"/>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3857412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Agenda Spiegelstr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06FE4F-2487-40A3-B70D-AEEE4F6CBE4D}"/>
              </a:ext>
            </a:extLst>
          </p:cNvPr>
          <p:cNvSpPr>
            <a:spLocks noGrp="1"/>
          </p:cNvSpPr>
          <p:nvPr>
            <p:ph type="title"/>
          </p:nvPr>
        </p:nvSpPr>
        <p:spPr>
          <a:xfrm>
            <a:off x="216000" y="180000"/>
            <a:ext cx="8604000" cy="576000"/>
          </a:xfrm>
        </p:spPr>
        <p:txBody>
          <a:bodyPr lIns="0" tIns="0" rIns="0" bIns="0"/>
          <a:lstStyle/>
          <a:p>
            <a:r>
              <a:rPr lang="de-DE"/>
              <a:t>Mastertitelformat bearbeiten</a:t>
            </a:r>
            <a:endParaRPr lang="en-GB"/>
          </a:p>
        </p:txBody>
      </p:sp>
      <p:sp>
        <p:nvSpPr>
          <p:cNvPr id="3" name="Inhaltsplatzhalter 2">
            <a:extLst>
              <a:ext uri="{FF2B5EF4-FFF2-40B4-BE49-F238E27FC236}">
                <a16:creationId xmlns:a16="http://schemas.microsoft.com/office/drawing/2014/main" id="{BF3FE9C4-0B47-4072-A638-968A9A08008B}"/>
              </a:ext>
            </a:extLst>
          </p:cNvPr>
          <p:cNvSpPr>
            <a:spLocks noGrp="1"/>
          </p:cNvSpPr>
          <p:nvPr>
            <p:ph idx="1"/>
          </p:nvPr>
        </p:nvSpPr>
        <p:spPr>
          <a:xfrm>
            <a:off x="216000" y="900000"/>
            <a:ext cx="8604000" cy="5436000"/>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Foliennummernplatzhalter 5">
            <a:extLst>
              <a:ext uri="{FF2B5EF4-FFF2-40B4-BE49-F238E27FC236}">
                <a16:creationId xmlns:a16="http://schemas.microsoft.com/office/drawing/2014/main" id="{D2C56347-603D-48A7-8B31-2BDECB04BA03}"/>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3883134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3E6933-466B-480B-B1AE-24A4F8744557}"/>
              </a:ext>
            </a:extLst>
          </p:cNvPr>
          <p:cNvSpPr>
            <a:spLocks noGrp="1"/>
          </p:cNvSpPr>
          <p:nvPr>
            <p:ph type="title"/>
          </p:nvPr>
        </p:nvSpPr>
        <p:spPr/>
        <p:txBody>
          <a:bodyPr/>
          <a:lstStyle/>
          <a:p>
            <a:r>
              <a:rPr lang="de-DE"/>
              <a:t>Mastertitelformat bearbeiten</a:t>
            </a:r>
            <a:endParaRPr lang="en-GB"/>
          </a:p>
        </p:txBody>
      </p:sp>
      <p:sp>
        <p:nvSpPr>
          <p:cNvPr id="3" name="Inhaltsplatzhalter 2">
            <a:extLst>
              <a:ext uri="{FF2B5EF4-FFF2-40B4-BE49-F238E27FC236}">
                <a16:creationId xmlns:a16="http://schemas.microsoft.com/office/drawing/2014/main" id="{5ABB8BF4-B065-455A-958F-342E70CEC206}"/>
              </a:ext>
            </a:extLst>
          </p:cNvPr>
          <p:cNvSpPr>
            <a:spLocks noGrp="1"/>
          </p:cNvSpPr>
          <p:nvPr>
            <p:ph sz="half" idx="1"/>
          </p:nvPr>
        </p:nvSpPr>
        <p:spPr>
          <a:xfrm>
            <a:off x="838200" y="1825625"/>
            <a:ext cx="5181600" cy="4351338"/>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Inhaltsplatzhalter 3">
            <a:extLst>
              <a:ext uri="{FF2B5EF4-FFF2-40B4-BE49-F238E27FC236}">
                <a16:creationId xmlns:a16="http://schemas.microsoft.com/office/drawing/2014/main" id="{8562EAAC-6209-4F30-AEB2-0346116079CE}"/>
              </a:ext>
            </a:extLst>
          </p:cNvPr>
          <p:cNvSpPr>
            <a:spLocks noGrp="1"/>
          </p:cNvSpPr>
          <p:nvPr>
            <p:ph sz="half" idx="2"/>
          </p:nvPr>
        </p:nvSpPr>
        <p:spPr>
          <a:xfrm>
            <a:off x="6172200" y="1825625"/>
            <a:ext cx="5181600" cy="4351338"/>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Foliennummernplatzhalter 5">
            <a:extLst>
              <a:ext uri="{FF2B5EF4-FFF2-40B4-BE49-F238E27FC236}">
                <a16:creationId xmlns:a16="http://schemas.microsoft.com/office/drawing/2014/main" id="{2FA81DD9-3D68-4242-8E7A-A63F7BF849AC}"/>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92315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39325B-EDA0-4929-89E1-DE7E7672F854}"/>
              </a:ext>
            </a:extLst>
          </p:cNvPr>
          <p:cNvSpPr>
            <a:spLocks noGrp="1"/>
          </p:cNvSpPr>
          <p:nvPr>
            <p:ph type="title"/>
          </p:nvPr>
        </p:nvSpPr>
        <p:spPr/>
        <p:txBody>
          <a:bodyPr wrap="square"/>
          <a:lstStyle/>
          <a:p>
            <a:r>
              <a:rPr lang="de-DE"/>
              <a:t>Mastertitelformat bearbeiten</a:t>
            </a:r>
            <a:endParaRPr lang="en-GB"/>
          </a:p>
        </p:txBody>
      </p:sp>
      <p:sp>
        <p:nvSpPr>
          <p:cNvPr id="5" name="Foliennummernplatzhalter 5">
            <a:extLst>
              <a:ext uri="{FF2B5EF4-FFF2-40B4-BE49-F238E27FC236}">
                <a16:creationId xmlns:a16="http://schemas.microsoft.com/office/drawing/2014/main" id="{C6F39CDE-7065-4786-9AE9-0FF5A5954CC8}"/>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1406174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4" name="Foliennummernplatzhalter 5">
            <a:extLst>
              <a:ext uri="{FF2B5EF4-FFF2-40B4-BE49-F238E27FC236}">
                <a16:creationId xmlns:a16="http://schemas.microsoft.com/office/drawing/2014/main" id="{CEF56AAF-2611-4B92-BCC1-95BD9FB5E6DE}"/>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4269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D7EC0F-AF42-402F-BBF8-1CBA9EAD7061}"/>
              </a:ext>
            </a:extLst>
          </p:cNvPr>
          <p:cNvSpPr>
            <a:spLocks noGrp="1"/>
          </p:cNvSpPr>
          <p:nvPr>
            <p:ph type="title"/>
          </p:nvPr>
        </p:nvSpPr>
        <p:spPr>
          <a:xfrm>
            <a:off x="900000" y="180000"/>
            <a:ext cx="9000000" cy="576000"/>
          </a:xfrm>
          <a:prstGeom prst="rect">
            <a:avLst/>
          </a:prstGeom>
        </p:spPr>
        <p:txBody>
          <a:bodyPr vert="horz" lIns="0" tIns="0" rIns="0" bIns="0" rtlCol="0" anchor="t">
            <a:normAutofit/>
          </a:bodyPr>
          <a:lstStyle/>
          <a:p>
            <a:r>
              <a:rPr lang="de-DE"/>
              <a:t>Mastertitelformat bearbeiten</a:t>
            </a:r>
            <a:endParaRPr lang="en-GB"/>
          </a:p>
        </p:txBody>
      </p:sp>
      <p:sp>
        <p:nvSpPr>
          <p:cNvPr id="3" name="Textplatzhalter 2">
            <a:extLst>
              <a:ext uri="{FF2B5EF4-FFF2-40B4-BE49-F238E27FC236}">
                <a16:creationId xmlns:a16="http://schemas.microsoft.com/office/drawing/2014/main" id="{65C757CF-C60B-4D7E-BA2F-9DAFE8133879}"/>
              </a:ext>
            </a:extLst>
          </p:cNvPr>
          <p:cNvSpPr>
            <a:spLocks noGrp="1"/>
          </p:cNvSpPr>
          <p:nvPr>
            <p:ph type="body" idx="1"/>
          </p:nvPr>
        </p:nvSpPr>
        <p:spPr>
          <a:xfrm>
            <a:off x="216000" y="900000"/>
            <a:ext cx="11808000" cy="5436000"/>
          </a:xfrm>
          <a:prstGeom prst="rect">
            <a:avLst/>
          </a:prstGeom>
        </p:spPr>
        <p:txBody>
          <a:bodyPr vert="horz" lIns="0" tIns="0" rIns="0" bIns="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8" name="Line 2">
            <a:extLst>
              <a:ext uri="{FF2B5EF4-FFF2-40B4-BE49-F238E27FC236}">
                <a16:creationId xmlns:a16="http://schemas.microsoft.com/office/drawing/2014/main" id="{8B170F31-F4B0-4DDF-9D87-33A205C9B68D}"/>
              </a:ext>
            </a:extLst>
          </p:cNvPr>
          <p:cNvSpPr>
            <a:spLocks noChangeShapeType="1"/>
          </p:cNvSpPr>
          <p:nvPr userDrawn="1"/>
        </p:nvSpPr>
        <p:spPr bwMode="auto">
          <a:xfrm>
            <a:off x="0" y="6372000"/>
            <a:ext cx="12204000" cy="0"/>
          </a:xfrm>
          <a:prstGeom prst="line">
            <a:avLst/>
          </a:prstGeom>
          <a:noFill/>
          <a:ln w="12700">
            <a:gradFill>
              <a:gsLst>
                <a:gs pos="0">
                  <a:srgbClr val="003CA0"/>
                </a:gs>
                <a:gs pos="100000">
                  <a:srgbClr val="66CC33"/>
                </a:gs>
              </a:gsLst>
              <a:lin ang="10800000" scaled="0"/>
            </a:gradFill>
            <a:round/>
            <a:headEnd/>
            <a:tailEnd/>
          </a:ln>
          <a:effectLst/>
        </p:spPr>
        <p:txBody>
          <a:bodyPr/>
          <a:lstStyle/>
          <a:p>
            <a:pPr>
              <a:defRPr/>
            </a:pPr>
            <a:endParaRPr lang="de-DE">
              <a:latin typeface="Arial" panose="020B0604020202020204" pitchFamily="34" charset="0"/>
              <a:cs typeface="+mn-cs"/>
            </a:endParaRPr>
          </a:p>
        </p:txBody>
      </p:sp>
      <p:sp>
        <p:nvSpPr>
          <p:cNvPr id="11" name="Foliennummernplatzhalter 5">
            <a:extLst>
              <a:ext uri="{FF2B5EF4-FFF2-40B4-BE49-F238E27FC236}">
                <a16:creationId xmlns:a16="http://schemas.microsoft.com/office/drawing/2014/main" id="{506E1C26-D3B0-47E4-B468-206452B74D1D}"/>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atin typeface="Arial" panose="020B0604020202020204" pitchFamily="34" charset="0"/>
              </a:defRPr>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33976429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703" r:id="rId10"/>
  </p:sldLayoutIdLst>
  <p:hf hdr="0" ftr="0" dt="0"/>
  <p:txStyles>
    <p:titleStyle>
      <a:lvl1pPr algn="l" defTabSz="914400" rtl="0" eaLnBrk="1" latinLnBrk="0" hangingPunct="1">
        <a:lnSpc>
          <a:spcPct val="100000"/>
        </a:lnSpc>
        <a:spcBef>
          <a:spcPct val="0"/>
        </a:spcBef>
        <a:buNone/>
        <a:defRPr sz="1600" b="1" kern="1200">
          <a:solidFill>
            <a:schemeClr val="tx1"/>
          </a:solidFill>
          <a:latin typeface="Arial" panose="020B0604020202020204" pitchFamily="34" charset="0"/>
          <a:ea typeface="+mj-ea"/>
          <a:cs typeface="Arial" panose="020B0604020202020204" pitchFamily="34" charset="0"/>
        </a:defRPr>
      </a:lvl1pPr>
    </p:titleStyle>
    <p:bodyStyle>
      <a:lvl1pPr marL="180975" indent="-180975" algn="l" defTabSz="914400" rtl="0" eaLnBrk="1" latinLnBrk="0" hangingPunct="1">
        <a:lnSpc>
          <a:spcPct val="10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34988" indent="-173038"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715963" indent="-180975"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896938" indent="-180975"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077913" indent="-180975"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D7EC0F-AF42-402F-BBF8-1CBA9EAD7061}"/>
              </a:ext>
            </a:extLst>
          </p:cNvPr>
          <p:cNvSpPr>
            <a:spLocks noGrp="1"/>
          </p:cNvSpPr>
          <p:nvPr>
            <p:ph type="title"/>
          </p:nvPr>
        </p:nvSpPr>
        <p:spPr>
          <a:xfrm>
            <a:off x="900000" y="180000"/>
            <a:ext cx="9000000" cy="576000"/>
          </a:xfrm>
          <a:prstGeom prst="rect">
            <a:avLst/>
          </a:prstGeom>
        </p:spPr>
        <p:txBody>
          <a:bodyPr vert="horz" lIns="0" tIns="0" rIns="0" bIns="0" rtlCol="0" anchor="t">
            <a:normAutofit/>
          </a:bodyPr>
          <a:lstStyle/>
          <a:p>
            <a:r>
              <a:rPr lang="de-DE"/>
              <a:t>Mastertitelformat bearbeiten</a:t>
            </a:r>
            <a:endParaRPr lang="en-GB"/>
          </a:p>
        </p:txBody>
      </p:sp>
      <p:sp>
        <p:nvSpPr>
          <p:cNvPr id="3" name="Textplatzhalter 2">
            <a:extLst>
              <a:ext uri="{FF2B5EF4-FFF2-40B4-BE49-F238E27FC236}">
                <a16:creationId xmlns:a16="http://schemas.microsoft.com/office/drawing/2014/main" id="{65C757CF-C60B-4D7E-BA2F-9DAFE8133879}"/>
              </a:ext>
            </a:extLst>
          </p:cNvPr>
          <p:cNvSpPr>
            <a:spLocks noGrp="1"/>
          </p:cNvSpPr>
          <p:nvPr>
            <p:ph type="body" idx="1"/>
          </p:nvPr>
        </p:nvSpPr>
        <p:spPr>
          <a:xfrm>
            <a:off x="216000" y="900000"/>
            <a:ext cx="11808000" cy="5436000"/>
          </a:xfrm>
          <a:prstGeom prst="rect">
            <a:avLst/>
          </a:prstGeom>
        </p:spPr>
        <p:txBody>
          <a:bodyPr vert="horz" lIns="0" tIns="0" rIns="0" bIns="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11" name="Foliennummernplatzhalter 5">
            <a:extLst>
              <a:ext uri="{FF2B5EF4-FFF2-40B4-BE49-F238E27FC236}">
                <a16:creationId xmlns:a16="http://schemas.microsoft.com/office/drawing/2014/main" id="{506E1C26-D3B0-47E4-B468-206452B74D1D}"/>
              </a:ext>
            </a:extLst>
          </p:cNvPr>
          <p:cNvSpPr>
            <a:spLocks noGrp="1"/>
          </p:cNvSpPr>
          <p:nvPr>
            <p:ph type="sldNum" sz="quarter" idx="4"/>
          </p:nvPr>
        </p:nvSpPr>
        <p:spPr>
          <a:xfrm>
            <a:off x="11376000" y="6516000"/>
            <a:ext cx="648000" cy="252000"/>
          </a:xfrm>
          <a:prstGeom prst="rect">
            <a:avLst/>
          </a:prstGeom>
        </p:spPr>
        <p:txBody>
          <a:bodyPr lIns="0" tIns="0" rIns="0" bIns="0" anchor="ctr" anchorCtr="0"/>
          <a:lstStyle>
            <a:lvl1pPr algn="r">
              <a:defRPr sz="1600">
                <a:latin typeface="Arial" panose="020B0604020202020204" pitchFamily="34" charset="0"/>
              </a:defRPr>
            </a:lvl1pPr>
          </a:lstStyle>
          <a:p>
            <a:fld id="{EC9229FB-4D07-44EF-AAD5-0481BFF31BD7}" type="slidenum">
              <a:rPr lang="de-DE" smtClean="0"/>
              <a:pPr/>
              <a:t>‹Nr.›</a:t>
            </a:fld>
            <a:endParaRPr lang="de-DE"/>
          </a:p>
        </p:txBody>
      </p:sp>
    </p:spTree>
    <p:extLst>
      <p:ext uri="{BB962C8B-B14F-4D97-AF65-F5344CB8AC3E}">
        <p14:creationId xmlns:p14="http://schemas.microsoft.com/office/powerpoint/2010/main" val="353599643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9" r:id="rId5"/>
    <p:sldLayoutId id="2147483690" r:id="rId6"/>
  </p:sldLayoutIdLst>
  <p:hf hdr="0" ftr="0" dt="0"/>
  <p:txStyles>
    <p:titleStyle>
      <a:lvl1pPr algn="l" defTabSz="914400" rtl="0" eaLnBrk="1" latinLnBrk="0" hangingPunct="1">
        <a:lnSpc>
          <a:spcPct val="100000"/>
        </a:lnSpc>
        <a:spcBef>
          <a:spcPct val="0"/>
        </a:spcBef>
        <a:buNone/>
        <a:defRPr sz="1600" b="1" kern="1200">
          <a:solidFill>
            <a:schemeClr val="tx1"/>
          </a:solidFill>
          <a:latin typeface="Arial" panose="020B0604020202020204" pitchFamily="34" charset="0"/>
          <a:ea typeface="+mj-ea"/>
          <a:cs typeface="Arial" panose="020B0604020202020204" pitchFamily="34" charset="0"/>
        </a:defRPr>
      </a:lvl1pPr>
    </p:titleStyle>
    <p:bodyStyle>
      <a:lvl1pPr marL="180975" indent="-180975" algn="l" defTabSz="914400" rtl="0" eaLnBrk="1" latinLnBrk="0" hangingPunct="1">
        <a:lnSpc>
          <a:spcPct val="10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34988" indent="-173038"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715963" indent="-180975"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896938" indent="-180975"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077913" indent="-180975"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3475211"/>
      </p:ext>
    </p:extLst>
  </p:cSld>
  <p:clrMap bg1="lt1" tx1="dk1" bg2="lt2" tx2="dk2" accent1="accent1" accent2="accent2" accent3="accent3" accent4="accent4" accent5="accent5" accent6="accent6" hlink="hlink" folHlink="folHlink"/>
  <p:sldLayoutIdLst>
    <p:sldLayoutId id="214748370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youtube.com/watch?v=XWRtG_PDRik" TargetMode="External"/><Relationship Id="rId7"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s://www.youtube.com/watch?v=7a_lu7ilpnI" TargetMode="External"/><Relationship Id="rId5" Type="http://schemas.openxmlformats.org/officeDocument/2006/relationships/hyperlink" Target="https://www.youtube.com/watch?v=bNhF4JKGk7A" TargetMode="External"/><Relationship Id="rId4" Type="http://schemas.openxmlformats.org/officeDocument/2006/relationships/hyperlink" Target="https://www.youtube.com/watch?v=P2LwuF7zn9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prezi.com/p/dalfor6ashdh/?present=1"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3.xml"/><Relationship Id="rId5" Type="http://schemas.openxmlformats.org/officeDocument/2006/relationships/image" Target="../media/image8.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ieren 3">
            <a:extLst>
              <a:ext uri="{FF2B5EF4-FFF2-40B4-BE49-F238E27FC236}">
                <a16:creationId xmlns:a16="http://schemas.microsoft.com/office/drawing/2014/main" id="{D810AAF5-F81E-1DE6-317E-6236D5F95960}"/>
              </a:ext>
            </a:extLst>
          </p:cNvPr>
          <p:cNvGrpSpPr/>
          <p:nvPr/>
        </p:nvGrpSpPr>
        <p:grpSpPr>
          <a:xfrm>
            <a:off x="3240000" y="3456000"/>
            <a:ext cx="5905024" cy="2185924"/>
            <a:chOff x="1879994" y="1334403"/>
            <a:chExt cx="5905024" cy="2185924"/>
          </a:xfrm>
        </p:grpSpPr>
        <p:sp>
          <p:nvSpPr>
            <p:cNvPr id="5" name="Sechseck 4">
              <a:extLst>
                <a:ext uri="{FF2B5EF4-FFF2-40B4-BE49-F238E27FC236}">
                  <a16:creationId xmlns:a16="http://schemas.microsoft.com/office/drawing/2014/main" id="{F2390FC7-409A-02F6-D203-1B4846A5C010}"/>
                </a:ext>
              </a:extLst>
            </p:cNvPr>
            <p:cNvSpPr/>
            <p:nvPr/>
          </p:nvSpPr>
          <p:spPr>
            <a:xfrm>
              <a:off x="1879994" y="1334403"/>
              <a:ext cx="1224000" cy="1030841"/>
            </a:xfrm>
            <a:prstGeom prst="hexagon">
              <a:avLst/>
            </a:prstGeom>
            <a:solidFill>
              <a:srgbClr val="8FE2FF"/>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1100" b="1" dirty="0">
                  <a:solidFill>
                    <a:schemeClr val="tx1"/>
                  </a:solidFill>
                  <a:latin typeface="Arial" panose="020B0604020202020204" pitchFamily="34" charset="0"/>
                  <a:cs typeface="Arial" panose="020B0604020202020204" pitchFamily="34" charset="0"/>
                </a:rPr>
                <a:t>EMPATHISE</a:t>
              </a:r>
            </a:p>
          </p:txBody>
        </p:sp>
        <p:sp>
          <p:nvSpPr>
            <p:cNvPr id="6" name="Sechseck 5">
              <a:extLst>
                <a:ext uri="{FF2B5EF4-FFF2-40B4-BE49-F238E27FC236}">
                  <a16:creationId xmlns:a16="http://schemas.microsoft.com/office/drawing/2014/main" id="{D3035E6D-CE55-44D1-E2ED-826FBD90A768}"/>
                </a:ext>
              </a:extLst>
            </p:cNvPr>
            <p:cNvSpPr/>
            <p:nvPr/>
          </p:nvSpPr>
          <p:spPr>
            <a:xfrm>
              <a:off x="4218526" y="1334404"/>
              <a:ext cx="1224000" cy="1030841"/>
            </a:xfrm>
            <a:prstGeom prst="hexag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1100" b="1" dirty="0">
                  <a:solidFill>
                    <a:schemeClr val="tx1"/>
                  </a:solidFill>
                  <a:latin typeface="Arial" panose="020B0604020202020204" pitchFamily="34" charset="0"/>
                  <a:cs typeface="Arial" panose="020B0604020202020204" pitchFamily="34" charset="0"/>
                </a:rPr>
                <a:t>IDEATE</a:t>
              </a:r>
            </a:p>
          </p:txBody>
        </p:sp>
        <p:sp>
          <p:nvSpPr>
            <p:cNvPr id="7" name="Sechseck 6">
              <a:extLst>
                <a:ext uri="{FF2B5EF4-FFF2-40B4-BE49-F238E27FC236}">
                  <a16:creationId xmlns:a16="http://schemas.microsoft.com/office/drawing/2014/main" id="{9C2D9856-F811-22EC-3FBF-08084913FB09}"/>
                </a:ext>
              </a:extLst>
            </p:cNvPr>
            <p:cNvSpPr/>
            <p:nvPr/>
          </p:nvSpPr>
          <p:spPr>
            <a:xfrm>
              <a:off x="5387792" y="1918098"/>
              <a:ext cx="1224000" cy="1030841"/>
            </a:xfrm>
            <a:prstGeom prst="hexagon">
              <a:avLst/>
            </a:prstGeom>
            <a:solidFill>
              <a:srgbClr val="FF7D7D"/>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de-DE" sz="1100" b="1" dirty="0">
                <a:solidFill>
                  <a:schemeClr val="tx1"/>
                </a:solidFill>
                <a:latin typeface="Arial" panose="020B0604020202020204" pitchFamily="34" charset="0"/>
                <a:cs typeface="Arial" panose="020B0604020202020204" pitchFamily="34" charset="0"/>
              </a:endParaRPr>
            </a:p>
          </p:txBody>
        </p:sp>
        <p:sp>
          <p:nvSpPr>
            <p:cNvPr id="8" name="Sechseck 7">
              <a:extLst>
                <a:ext uri="{FF2B5EF4-FFF2-40B4-BE49-F238E27FC236}">
                  <a16:creationId xmlns:a16="http://schemas.microsoft.com/office/drawing/2014/main" id="{92CBE843-C914-D6D3-CE7E-C56B5EB3AA0A}"/>
                </a:ext>
              </a:extLst>
            </p:cNvPr>
            <p:cNvSpPr/>
            <p:nvPr/>
          </p:nvSpPr>
          <p:spPr>
            <a:xfrm>
              <a:off x="6561018" y="2489486"/>
              <a:ext cx="1224000" cy="1030841"/>
            </a:xfrm>
            <a:prstGeom prst="hexagon">
              <a:avLst/>
            </a:prstGeom>
            <a:solidFill>
              <a:srgbClr val="EAA5F1"/>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1100" b="1" dirty="0">
                  <a:solidFill>
                    <a:schemeClr val="tx1"/>
                  </a:solidFill>
                  <a:latin typeface="Arial" panose="020B0604020202020204" pitchFamily="34" charset="0"/>
                  <a:cs typeface="Arial" panose="020B0604020202020204" pitchFamily="34" charset="0"/>
                </a:rPr>
                <a:t>TEST</a:t>
              </a:r>
            </a:p>
          </p:txBody>
        </p:sp>
        <p:sp>
          <p:nvSpPr>
            <p:cNvPr id="9" name="Sechseck 8">
              <a:extLst>
                <a:ext uri="{FF2B5EF4-FFF2-40B4-BE49-F238E27FC236}">
                  <a16:creationId xmlns:a16="http://schemas.microsoft.com/office/drawing/2014/main" id="{A318A036-7441-AD0F-82E5-436400008D99}"/>
                </a:ext>
              </a:extLst>
            </p:cNvPr>
            <p:cNvSpPr/>
            <p:nvPr/>
          </p:nvSpPr>
          <p:spPr>
            <a:xfrm>
              <a:off x="3049260" y="1918098"/>
              <a:ext cx="1224000" cy="1030841"/>
            </a:xfrm>
            <a:prstGeom prst="hexagon">
              <a:avLst/>
            </a:prstGeom>
            <a:solidFill>
              <a:srgbClr val="93FFC4"/>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1100" b="1" dirty="0">
                  <a:solidFill>
                    <a:schemeClr val="tx1"/>
                  </a:solidFill>
                  <a:latin typeface="Arial" panose="020B0604020202020204" pitchFamily="34" charset="0"/>
                  <a:cs typeface="Arial" panose="020B0604020202020204" pitchFamily="34" charset="0"/>
                </a:rPr>
                <a:t>DEFINE</a:t>
              </a:r>
            </a:p>
          </p:txBody>
        </p:sp>
        <p:sp>
          <p:nvSpPr>
            <p:cNvPr id="10" name="Textfeld 9">
              <a:extLst>
                <a:ext uri="{FF2B5EF4-FFF2-40B4-BE49-F238E27FC236}">
                  <a16:creationId xmlns:a16="http://schemas.microsoft.com/office/drawing/2014/main" id="{50227B5A-AF13-B213-BBAA-AE76D3EA3451}"/>
                </a:ext>
              </a:extLst>
            </p:cNvPr>
            <p:cNvSpPr txBox="1"/>
            <p:nvPr/>
          </p:nvSpPr>
          <p:spPr>
            <a:xfrm>
              <a:off x="5472838" y="2296150"/>
              <a:ext cx="1120140" cy="261610"/>
            </a:xfrm>
            <a:prstGeom prst="rect">
              <a:avLst/>
            </a:prstGeom>
            <a:noFill/>
          </p:spPr>
          <p:txBody>
            <a:bodyPr wrap="square" rtlCol="0">
              <a:spAutoFit/>
            </a:bodyPr>
            <a:lstStyle/>
            <a:p>
              <a:pPr algn="ctr"/>
              <a:r>
                <a:rPr lang="de-DE" sz="1100" b="1" dirty="0">
                  <a:solidFill>
                    <a:schemeClr val="tx1"/>
                  </a:solidFill>
                  <a:latin typeface="Arial" panose="020B0604020202020204" pitchFamily="34" charset="0"/>
                  <a:cs typeface="Arial" panose="020B0604020202020204" pitchFamily="34" charset="0"/>
                </a:rPr>
                <a:t>PROTOTYPE</a:t>
              </a:r>
            </a:p>
          </p:txBody>
        </p:sp>
      </p:grpSp>
      <p:sp>
        <p:nvSpPr>
          <p:cNvPr id="3" name="Titel 1">
            <a:extLst>
              <a:ext uri="{FF2B5EF4-FFF2-40B4-BE49-F238E27FC236}">
                <a16:creationId xmlns:a16="http://schemas.microsoft.com/office/drawing/2014/main" id="{E28B23BD-1D07-06DA-71B7-74B901CAE06F}"/>
              </a:ext>
            </a:extLst>
          </p:cNvPr>
          <p:cNvSpPr txBox="1">
            <a:spLocks/>
          </p:cNvSpPr>
          <p:nvPr/>
        </p:nvSpPr>
        <p:spPr>
          <a:xfrm>
            <a:off x="720741" y="6069055"/>
            <a:ext cx="10746557" cy="305635"/>
          </a:xfrm>
          <a:prstGeom prst="rect">
            <a:avLst/>
          </a:prstGeom>
        </p:spPr>
        <p:txBody>
          <a:bodyPr vert="horz" lIns="0" tIns="0" rIns="0" bIns="0" rtlCol="0" anchor="t">
            <a:normAutofit fontScale="25000" lnSpcReduction="20000"/>
          </a:bodyPr>
          <a:lstStyle>
            <a:lvl1pPr algn="ctr" defTabSz="914400" rtl="0" eaLnBrk="1" latinLnBrk="0" hangingPunct="1">
              <a:lnSpc>
                <a:spcPct val="100000"/>
              </a:lnSpc>
              <a:spcBef>
                <a:spcPct val="0"/>
              </a:spcBef>
              <a:buNone/>
              <a:defRPr sz="6000" b="1" kern="1200">
                <a:solidFill>
                  <a:schemeClr val="tx1"/>
                </a:solidFill>
                <a:latin typeface="Arial" panose="020B0604020202020204" pitchFamily="34" charset="0"/>
                <a:ea typeface="+mj-ea"/>
                <a:cs typeface="Arial" panose="020B0604020202020204" pitchFamily="34" charset="0"/>
              </a:defRPr>
            </a:lvl1pPr>
          </a:lstStyle>
          <a:p>
            <a:pPr>
              <a:lnSpc>
                <a:spcPct val="120000"/>
              </a:lnSpc>
            </a:pPr>
            <a:r>
              <a:rPr lang="en-GB" b="0" dirty="0"/>
              <a:t>A course by Kirsten Nazarkiewicz (Prof. </a:t>
            </a:r>
            <a:r>
              <a:rPr lang="en-GB" b="0" dirty="0" err="1"/>
              <a:t>Dr.</a:t>
            </a:r>
            <a:r>
              <a:rPr lang="en-GB" b="0" dirty="0"/>
              <a:t>), Adelheid Iken (Prof. </a:t>
            </a:r>
            <a:r>
              <a:rPr lang="en-GB" b="0" err="1"/>
              <a:t>Dr</a:t>
            </a:r>
            <a:r>
              <a:rPr lang="en-GB" b="0"/>
              <a:t>.), </a:t>
            </a:r>
            <a:r>
              <a:rPr lang="en-GB" b="0" dirty="0"/>
              <a:t>supported by Erik Schumb (agile sprints)</a:t>
            </a:r>
          </a:p>
        </p:txBody>
      </p:sp>
      <p:sp>
        <p:nvSpPr>
          <p:cNvPr id="12" name="Titel 1">
            <a:extLst>
              <a:ext uri="{FF2B5EF4-FFF2-40B4-BE49-F238E27FC236}">
                <a16:creationId xmlns:a16="http://schemas.microsoft.com/office/drawing/2014/main" id="{21B9882E-2BCC-EEF9-6537-2460C1437DB9}"/>
              </a:ext>
            </a:extLst>
          </p:cNvPr>
          <p:cNvSpPr txBox="1">
            <a:spLocks/>
          </p:cNvSpPr>
          <p:nvPr/>
        </p:nvSpPr>
        <p:spPr>
          <a:xfrm>
            <a:off x="469302" y="598454"/>
            <a:ext cx="10943082" cy="2737508"/>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spcBef>
                <a:spcPts val="0"/>
              </a:spcBef>
            </a:pPr>
            <a:r>
              <a:rPr lang="en-GB" sz="2600" b="1" dirty="0">
                <a:latin typeface="Arial" panose="020B0604020202020204" pitchFamily="34" charset="0"/>
                <a:cs typeface="Arial" panose="020B0604020202020204" pitchFamily="34" charset="0"/>
              </a:rPr>
              <a:t>Session 2: Follow up (to kick-off)</a:t>
            </a:r>
          </a:p>
          <a:p>
            <a:pPr algn="ctr">
              <a:lnSpc>
                <a:spcPct val="120000"/>
              </a:lnSpc>
              <a:spcBef>
                <a:spcPts val="0"/>
              </a:spcBef>
            </a:pPr>
            <a:endParaRPr lang="en-GB" sz="2600" dirty="0">
              <a:latin typeface="Arial" panose="020B0604020202020204" pitchFamily="34" charset="0"/>
              <a:cs typeface="Arial" panose="020B0604020202020204" pitchFamily="34" charset="0"/>
            </a:endParaRPr>
          </a:p>
          <a:p>
            <a:pPr algn="ctr">
              <a:lnSpc>
                <a:spcPct val="120000"/>
              </a:lnSpc>
              <a:spcBef>
                <a:spcPts val="0"/>
              </a:spcBef>
            </a:pPr>
            <a:endParaRPr lang="en-GB" sz="2600" dirty="0">
              <a:latin typeface="Arial" panose="020B0604020202020204" pitchFamily="34" charset="0"/>
              <a:cs typeface="Arial" panose="020B0604020202020204" pitchFamily="34" charset="0"/>
            </a:endParaRPr>
          </a:p>
          <a:p>
            <a:pPr algn="ctr">
              <a:lnSpc>
                <a:spcPct val="120000"/>
              </a:lnSpc>
              <a:spcBef>
                <a:spcPts val="0"/>
              </a:spcBef>
            </a:pPr>
            <a:r>
              <a:rPr lang="en-GB" sz="2600" dirty="0">
                <a:latin typeface="Arial" panose="020B0604020202020204" pitchFamily="34" charset="0"/>
                <a:cs typeface="Arial" panose="020B0604020202020204" pitchFamily="34" charset="0"/>
              </a:rPr>
              <a:t>Creative problem solving in teams using Design Thinking (DT)</a:t>
            </a:r>
            <a:br>
              <a:rPr lang="en-GB" sz="2600" dirty="0">
                <a:latin typeface="Arial" panose="020B0604020202020204" pitchFamily="34" charset="0"/>
                <a:cs typeface="Arial" panose="020B0604020202020204" pitchFamily="34" charset="0"/>
              </a:rPr>
            </a:br>
            <a:br>
              <a:rPr lang="en-GB" sz="800" dirty="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A practical guide</a:t>
            </a:r>
          </a:p>
        </p:txBody>
      </p:sp>
    </p:spTree>
    <p:extLst>
      <p:ext uri="{BB962C8B-B14F-4D97-AF65-F5344CB8AC3E}">
        <p14:creationId xmlns:p14="http://schemas.microsoft.com/office/powerpoint/2010/main" val="143759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abgerundete Ecken 4">
            <a:extLst>
              <a:ext uri="{FF2B5EF4-FFF2-40B4-BE49-F238E27FC236}">
                <a16:creationId xmlns:a16="http://schemas.microsoft.com/office/drawing/2014/main" id="{8CC1985A-F81F-4F57-BC0A-39A2A9AEEA5F}"/>
              </a:ext>
            </a:extLst>
          </p:cNvPr>
          <p:cNvSpPr/>
          <p:nvPr/>
        </p:nvSpPr>
        <p:spPr>
          <a:xfrm>
            <a:off x="1152006" y="1183227"/>
            <a:ext cx="3733800" cy="4491546"/>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285750" indent="-285750">
              <a:spcBef>
                <a:spcPts val="600"/>
              </a:spcBef>
              <a:buFont typeface="Arial" panose="020B0604020202020204" pitchFamily="34" charset="0"/>
              <a:buChar char="•"/>
            </a:pPr>
            <a:r>
              <a:rPr lang="en-US" sz="2200">
                <a:latin typeface="Arial" panose="020B0604020202020204" pitchFamily="34" charset="0"/>
                <a:cs typeface="Arial" panose="020B0604020202020204" pitchFamily="34" charset="0"/>
              </a:rPr>
              <a:t>Conflicts are emotionally charged</a:t>
            </a:r>
          </a:p>
          <a:p>
            <a:pPr marL="285750" indent="-285750">
              <a:buFont typeface="Arial" panose="020B0604020202020204" pitchFamily="34" charset="0"/>
              <a:buChar char="•"/>
            </a:pPr>
            <a:endParaRPr lang="en-US" sz="22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200">
                <a:latin typeface="Arial" panose="020B0604020202020204" pitchFamily="34" charset="0"/>
                <a:cs typeface="Arial" panose="020B0604020202020204" pitchFamily="34" charset="0"/>
              </a:rPr>
              <a:t>Pressure to resolve</a:t>
            </a:r>
          </a:p>
          <a:p>
            <a:pPr marL="285750" indent="-285750">
              <a:buFont typeface="Arial" panose="020B0604020202020204" pitchFamily="34" charset="0"/>
              <a:buChar char="•"/>
            </a:pPr>
            <a:endParaRPr lang="en-US" sz="22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200">
                <a:latin typeface="Arial" panose="020B0604020202020204" pitchFamily="34" charset="0"/>
                <a:cs typeface="Arial" panose="020B0604020202020204" pitchFamily="34" charset="0"/>
              </a:rPr>
              <a:t>Tendency to escalate</a:t>
            </a:r>
          </a:p>
          <a:p>
            <a:pPr marL="285750" indent="-285750">
              <a:buFont typeface="Arial" panose="020B0604020202020204" pitchFamily="34" charset="0"/>
              <a:buChar char="•"/>
            </a:pPr>
            <a:endParaRPr lang="en-US" sz="22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200">
                <a:latin typeface="Arial" panose="020B0604020202020204" pitchFamily="34" charset="0"/>
                <a:cs typeface="Arial" panose="020B0604020202020204" pitchFamily="34" charset="0"/>
              </a:rPr>
              <a:t>"stepping on the court”</a:t>
            </a:r>
          </a:p>
          <a:p>
            <a:pPr marL="285750" indent="-285750">
              <a:buFont typeface="Arial" panose="020B0604020202020204" pitchFamily="34" charset="0"/>
              <a:buChar char="•"/>
            </a:pPr>
            <a:endParaRPr lang="en-US" sz="22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200">
                <a:latin typeface="Arial" panose="020B0604020202020204" pitchFamily="34" charset="0"/>
                <a:cs typeface="Arial" panose="020B0604020202020204" pitchFamily="34" charset="0"/>
              </a:rPr>
              <a:t>Relationship-threatening</a:t>
            </a:r>
            <a:endParaRPr lang="de-DE" sz="2200">
              <a:latin typeface="Arial" panose="020B0604020202020204" pitchFamily="34" charset="0"/>
              <a:cs typeface="Arial" panose="020B0604020202020204" pitchFamily="34" charset="0"/>
            </a:endParaRPr>
          </a:p>
        </p:txBody>
      </p:sp>
      <p:sp>
        <p:nvSpPr>
          <p:cNvPr id="6" name="Rechteck: abgerundete Ecken 5">
            <a:extLst>
              <a:ext uri="{FF2B5EF4-FFF2-40B4-BE49-F238E27FC236}">
                <a16:creationId xmlns:a16="http://schemas.microsoft.com/office/drawing/2014/main" id="{10319520-081F-4E98-A0FE-F29BBFE4E0CB}"/>
              </a:ext>
            </a:extLst>
          </p:cNvPr>
          <p:cNvSpPr/>
          <p:nvPr/>
        </p:nvSpPr>
        <p:spPr>
          <a:xfrm>
            <a:off x="7052195" y="1183227"/>
            <a:ext cx="3733800" cy="4491546"/>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lgn="ctr">
              <a:spcBef>
                <a:spcPts val="600"/>
              </a:spcBef>
            </a:pPr>
            <a:r>
              <a:rPr lang="en-US" sz="2200">
                <a:latin typeface="Arial" panose="020B0604020202020204" pitchFamily="34" charset="0"/>
                <a:cs typeface="Arial" panose="020B0604020202020204" pitchFamily="34" charset="0"/>
              </a:rPr>
              <a:t>Definition: A conflict is...</a:t>
            </a:r>
          </a:p>
          <a:p>
            <a:pPr algn="ctr"/>
            <a:endParaRPr lang="en-US" sz="22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a:latin typeface="Arial" panose="020B0604020202020204" pitchFamily="34" charset="0"/>
                <a:cs typeface="Arial" panose="020B0604020202020204" pitchFamily="34" charset="0"/>
              </a:rPr>
              <a:t>an interaction </a:t>
            </a:r>
          </a:p>
          <a:p>
            <a:pPr marL="342900" indent="-342900">
              <a:buFont typeface="Arial" panose="020B0604020202020204" pitchFamily="34" charset="0"/>
              <a:buChar char="•"/>
            </a:pPr>
            <a:endParaRPr lang="en-US" sz="22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a:latin typeface="Arial" panose="020B0604020202020204" pitchFamily="34" charset="0"/>
                <a:cs typeface="Arial" panose="020B0604020202020204" pitchFamily="34" charset="0"/>
              </a:rPr>
              <a:t>between 2 or more persons/parties</a:t>
            </a:r>
          </a:p>
          <a:p>
            <a:pPr marL="342900" indent="-342900">
              <a:buFont typeface="Arial" panose="020B0604020202020204" pitchFamily="34" charset="0"/>
              <a:buChar char="•"/>
            </a:pPr>
            <a:endParaRPr lang="en-US" sz="22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a:latin typeface="Arial" panose="020B0604020202020204" pitchFamily="34" charset="0"/>
                <a:cs typeface="Arial" panose="020B0604020202020204" pitchFamily="34" charset="0"/>
              </a:rPr>
              <a:t>in which an incompatibility is experienced by at least one side </a:t>
            </a:r>
          </a:p>
          <a:p>
            <a:r>
              <a:rPr lang="en-US" sz="2200">
                <a:latin typeface="Arial" panose="020B0604020202020204" pitchFamily="34" charset="0"/>
                <a:cs typeface="Arial" panose="020B0604020202020204" pitchFamily="34" charset="0"/>
              </a:rPr>
              <a:t>		</a:t>
            </a:r>
            <a:r>
              <a:rPr lang="en-US" sz="1400">
                <a:latin typeface="Arial" panose="020B0604020202020204" pitchFamily="34" charset="0"/>
                <a:cs typeface="Arial" panose="020B0604020202020204" pitchFamily="34" charset="0"/>
              </a:rPr>
              <a:t>(Friedrich </a:t>
            </a:r>
            <a:r>
              <a:rPr lang="en-US" sz="1400" err="1">
                <a:latin typeface="Arial" panose="020B0604020202020204" pitchFamily="34" charset="0"/>
                <a:cs typeface="Arial" panose="020B0604020202020204" pitchFamily="34" charset="0"/>
              </a:rPr>
              <a:t>Glasl</a:t>
            </a:r>
            <a:r>
              <a:rPr lang="en-US" sz="1400">
                <a:latin typeface="Arial" panose="020B0604020202020204" pitchFamily="34" charset="0"/>
                <a:cs typeface="Arial" panose="020B0604020202020204" pitchFamily="34" charset="0"/>
              </a:rPr>
              <a:t>)</a:t>
            </a:r>
            <a:endParaRPr lang="de-DE">
              <a:latin typeface="Arial" panose="020B0604020202020204" pitchFamily="34" charset="0"/>
              <a:cs typeface="Arial" panose="020B0604020202020204" pitchFamily="34" charset="0"/>
            </a:endParaRPr>
          </a:p>
        </p:txBody>
      </p:sp>
      <p:pic>
        <p:nvPicPr>
          <p:cNvPr id="10" name="Grafik 9" descr="Blitz mit einfarbiger Füllung">
            <a:extLst>
              <a:ext uri="{FF2B5EF4-FFF2-40B4-BE49-F238E27FC236}">
                <a16:creationId xmlns:a16="http://schemas.microsoft.com/office/drawing/2014/main" id="{444F4D60-09C1-47D1-9C0F-D03DFEECB3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147540">
            <a:off x="4100845" y="3139566"/>
            <a:ext cx="914400" cy="914400"/>
          </a:xfrm>
          <a:prstGeom prst="rect">
            <a:avLst/>
          </a:prstGeom>
        </p:spPr>
      </p:pic>
      <p:sp>
        <p:nvSpPr>
          <p:cNvPr id="7" name="Foliennummernplatzhalter 3">
            <a:extLst>
              <a:ext uri="{FF2B5EF4-FFF2-40B4-BE49-F238E27FC236}">
                <a16:creationId xmlns:a16="http://schemas.microsoft.com/office/drawing/2014/main" id="{AD5AB807-4ECB-EE89-24C1-81C2BBA3F86F}"/>
              </a:ext>
            </a:extLst>
          </p:cNvPr>
          <p:cNvSpPr txBox="1">
            <a:spLocks/>
          </p:cNvSpPr>
          <p:nvPr/>
        </p:nvSpPr>
        <p:spPr>
          <a:xfrm>
            <a:off x="11022013" y="6256801"/>
            <a:ext cx="542925" cy="430765"/>
          </a:xfrm>
          <a:prstGeom prst="rect">
            <a:avLst/>
          </a:prstGeom>
        </p:spPr>
        <p:txBody>
          <a:bodyPr vert="horz" lIns="45720" tIns="22860" rIns="45720" bIns="22860" rtlCol="0" anchor="ctr"/>
          <a:lstStyle>
            <a:defPPr>
              <a:defRPr lang="en-US"/>
            </a:defPPr>
            <a:lvl1pPr marL="0" algn="ctr" defTabSz="1828434" rtl="0" eaLnBrk="1" latinLnBrk="0" hangingPunct="1">
              <a:defRPr sz="2600" kern="1200">
                <a:solidFill>
                  <a:schemeClr val="bg2"/>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ctr" defTabSz="1828434" rtl="0" eaLnBrk="1" fontAlgn="auto" latinLnBrk="0" hangingPunct="1">
              <a:lnSpc>
                <a:spcPct val="100000"/>
              </a:lnSpc>
              <a:spcBef>
                <a:spcPts val="0"/>
              </a:spcBef>
              <a:spcAft>
                <a:spcPts val="0"/>
              </a:spcAft>
              <a:buClrTx/>
              <a:buSzTx/>
              <a:buFontTx/>
              <a:buNone/>
              <a:tabLst/>
              <a:defRPr/>
            </a:pPr>
            <a:fld id="{13ADF8D8-158F-4C4D-B956-5372B41AA90F}" type="slidenum">
              <a:rPr kumimoji="0" lang="de-DE" sz="1300" b="0" i="0" u="none" strike="noStrike" kern="1200" cap="none" spc="0" normalizeH="0" baseline="0" noProof="0">
                <a:ln>
                  <a:noFill/>
                </a:ln>
                <a:solidFill>
                  <a:srgbClr val="FFFFFF"/>
                </a:solidFill>
                <a:effectLst/>
                <a:uLnTx/>
                <a:uFillTx/>
                <a:latin typeface="Arial"/>
                <a:ea typeface="+mn-ea"/>
                <a:cs typeface="+mn-cs"/>
              </a:rPr>
              <a:pPr marL="0" marR="0" lvl="0" indent="0" algn="ctr" defTabSz="1828434" rtl="0" eaLnBrk="1" fontAlgn="auto" latinLnBrk="0" hangingPunct="1">
                <a:lnSpc>
                  <a:spcPct val="100000"/>
                </a:lnSpc>
                <a:spcBef>
                  <a:spcPts val="0"/>
                </a:spcBef>
                <a:spcAft>
                  <a:spcPts val="0"/>
                </a:spcAft>
                <a:buClrTx/>
                <a:buSzTx/>
                <a:buFontTx/>
                <a:buNone/>
                <a:tabLst/>
                <a:defRPr/>
              </a:pPr>
              <a:t>10</a:t>
            </a:fld>
            <a:endParaRPr kumimoji="0" lang="de-DE" sz="1300" b="0" i="0" u="none" strike="noStrike" kern="1200" cap="none" spc="0" normalizeH="0" baseline="0" noProof="0">
              <a:ln>
                <a:noFill/>
              </a:ln>
              <a:solidFill>
                <a:srgbClr val="FFFFFF"/>
              </a:solidFill>
              <a:effectLst/>
              <a:uLnTx/>
              <a:uFillTx/>
              <a:latin typeface="Arial"/>
              <a:ea typeface="+mn-ea"/>
              <a:cs typeface="+mn-cs"/>
            </a:endParaRPr>
          </a:p>
        </p:txBody>
      </p:sp>
      <p:sp>
        <p:nvSpPr>
          <p:cNvPr id="12" name="Titel 11">
            <a:extLst>
              <a:ext uri="{FF2B5EF4-FFF2-40B4-BE49-F238E27FC236}">
                <a16:creationId xmlns:a16="http://schemas.microsoft.com/office/drawing/2014/main" id="{068E84EB-C32B-B8E4-6B7D-6399FC139EC1}"/>
              </a:ext>
            </a:extLst>
          </p:cNvPr>
          <p:cNvSpPr>
            <a:spLocks noGrp="1"/>
          </p:cNvSpPr>
          <p:nvPr>
            <p:ph type="title"/>
          </p:nvPr>
        </p:nvSpPr>
        <p:spPr/>
        <p:txBody>
          <a:bodyPr/>
          <a:lstStyle/>
          <a:p>
            <a:r>
              <a:rPr lang="de-DE"/>
              <a:t>Characteristics of conflicts</a:t>
            </a:r>
          </a:p>
        </p:txBody>
      </p:sp>
    </p:spTree>
    <p:extLst>
      <p:ext uri="{BB962C8B-B14F-4D97-AF65-F5344CB8AC3E}">
        <p14:creationId xmlns:p14="http://schemas.microsoft.com/office/powerpoint/2010/main" val="2671990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F67E43-CA4A-907E-3CE7-F7563EEF939B}"/>
              </a:ext>
            </a:extLst>
          </p:cNvPr>
          <p:cNvSpPr>
            <a:spLocks noGrp="1"/>
          </p:cNvSpPr>
          <p:nvPr>
            <p:ph type="title"/>
          </p:nvPr>
        </p:nvSpPr>
        <p:spPr/>
        <p:txBody>
          <a:bodyPr/>
          <a:lstStyle/>
          <a:p>
            <a:r>
              <a:rPr lang="de-DE" dirty="0"/>
              <a:t>Task </a:t>
            </a:r>
            <a:r>
              <a:rPr lang="de-DE" dirty="0" err="1"/>
              <a:t>regarding</a:t>
            </a:r>
            <a:r>
              <a:rPr lang="de-DE" dirty="0"/>
              <a:t> </a:t>
            </a:r>
            <a:r>
              <a:rPr lang="de-DE" dirty="0" err="1"/>
              <a:t>typical</a:t>
            </a:r>
            <a:r>
              <a:rPr lang="de-DE" dirty="0"/>
              <a:t> </a:t>
            </a:r>
            <a:r>
              <a:rPr lang="de-DE" dirty="0" err="1"/>
              <a:t>Situations</a:t>
            </a:r>
            <a:r>
              <a:rPr lang="de-DE" dirty="0"/>
              <a:t> and </a:t>
            </a:r>
            <a:r>
              <a:rPr lang="de-DE" dirty="0" err="1"/>
              <a:t>how</a:t>
            </a:r>
            <a:r>
              <a:rPr lang="de-DE" dirty="0"/>
              <a:t> </a:t>
            </a:r>
            <a:r>
              <a:rPr lang="de-DE" dirty="0" err="1"/>
              <a:t>to</a:t>
            </a:r>
            <a:r>
              <a:rPr lang="de-DE" dirty="0"/>
              <a:t> deal </a:t>
            </a:r>
            <a:r>
              <a:rPr lang="de-DE" dirty="0" err="1"/>
              <a:t>with</a:t>
            </a:r>
            <a:r>
              <a:rPr lang="de-DE" dirty="0"/>
              <a:t> </a:t>
            </a:r>
            <a:r>
              <a:rPr lang="de-DE" dirty="0" err="1"/>
              <a:t>them</a:t>
            </a:r>
            <a:endParaRPr lang="de-DE" dirty="0"/>
          </a:p>
        </p:txBody>
      </p:sp>
      <p:sp>
        <p:nvSpPr>
          <p:cNvPr id="3" name="Inhaltsplatzhalter 2">
            <a:extLst>
              <a:ext uri="{FF2B5EF4-FFF2-40B4-BE49-F238E27FC236}">
                <a16:creationId xmlns:a16="http://schemas.microsoft.com/office/drawing/2014/main" id="{7B3994A3-53DE-D476-9AD0-8358B7652DB8}"/>
              </a:ext>
            </a:extLst>
          </p:cNvPr>
          <p:cNvSpPr>
            <a:spLocks noGrp="1"/>
          </p:cNvSpPr>
          <p:nvPr>
            <p:ph idx="1"/>
          </p:nvPr>
        </p:nvSpPr>
        <p:spPr>
          <a:xfrm>
            <a:off x="216000" y="900000"/>
            <a:ext cx="9521387" cy="5616000"/>
          </a:xfrm>
        </p:spPr>
        <p:txBody>
          <a:bodyPr>
            <a:normAutofit/>
          </a:bodyPr>
          <a:lstStyle/>
          <a:p>
            <a:r>
              <a:rPr lang="de-DE" sz="1600" dirty="0"/>
              <a:t>On </a:t>
            </a:r>
            <a:r>
              <a:rPr lang="de-DE" sz="1600" dirty="0" err="1"/>
              <a:t>the</a:t>
            </a:r>
            <a:r>
              <a:rPr lang="de-DE" sz="1600" dirty="0"/>
              <a:t> </a:t>
            </a:r>
            <a:r>
              <a:rPr lang="de-DE" sz="1600" dirty="0" err="1"/>
              <a:t>following</a:t>
            </a:r>
            <a:r>
              <a:rPr lang="de-DE" sz="1600" dirty="0"/>
              <a:t> </a:t>
            </a:r>
            <a:r>
              <a:rPr lang="de-DE" sz="1600" dirty="0" err="1"/>
              <a:t>slide</a:t>
            </a:r>
            <a:r>
              <a:rPr lang="de-DE" sz="1600" dirty="0"/>
              <a:t> </a:t>
            </a:r>
            <a:r>
              <a:rPr lang="de-DE" sz="1600" dirty="0" err="1"/>
              <a:t>there</a:t>
            </a:r>
            <a:r>
              <a:rPr lang="de-DE" sz="1600" dirty="0"/>
              <a:t> </a:t>
            </a:r>
            <a:r>
              <a:rPr lang="de-DE" sz="1600" dirty="0" err="1"/>
              <a:t>is</a:t>
            </a:r>
            <a:r>
              <a:rPr lang="de-DE" sz="1600" dirty="0"/>
              <a:t> a </a:t>
            </a:r>
            <a:r>
              <a:rPr lang="de-DE" sz="1600" dirty="0" err="1"/>
              <a:t>list</a:t>
            </a:r>
            <a:r>
              <a:rPr lang="de-DE" sz="1600" dirty="0"/>
              <a:t> </a:t>
            </a:r>
            <a:r>
              <a:rPr lang="de-DE" sz="1600" dirty="0" err="1"/>
              <a:t>of</a:t>
            </a:r>
            <a:r>
              <a:rPr lang="de-DE" sz="1600" dirty="0"/>
              <a:t> </a:t>
            </a:r>
            <a:r>
              <a:rPr lang="de-DE" sz="1600" dirty="0" err="1"/>
              <a:t>typical</a:t>
            </a:r>
            <a:r>
              <a:rPr lang="de-DE" sz="1600" dirty="0"/>
              <a:t> </a:t>
            </a:r>
            <a:r>
              <a:rPr lang="de-DE" sz="1600" dirty="0" err="1"/>
              <a:t>situations</a:t>
            </a:r>
            <a:r>
              <a:rPr lang="de-DE" sz="1600" dirty="0"/>
              <a:t> in virtual </a:t>
            </a:r>
            <a:r>
              <a:rPr lang="de-DE" sz="1600" dirty="0" err="1"/>
              <a:t>heterogeneous</a:t>
            </a:r>
            <a:r>
              <a:rPr lang="de-DE" sz="1600" dirty="0"/>
              <a:t> </a:t>
            </a:r>
            <a:r>
              <a:rPr lang="de-DE" sz="1600" dirty="0" err="1"/>
              <a:t>teams</a:t>
            </a:r>
            <a:r>
              <a:rPr lang="de-DE" sz="1600" dirty="0"/>
              <a:t>. </a:t>
            </a:r>
          </a:p>
          <a:p>
            <a:endParaRPr lang="de-DE" sz="1600" dirty="0"/>
          </a:p>
          <a:p>
            <a:r>
              <a:rPr lang="de-DE" sz="1600" b="1" dirty="0"/>
              <a:t>Task</a:t>
            </a:r>
            <a:r>
              <a:rPr lang="de-DE" sz="1600" dirty="0"/>
              <a:t> </a:t>
            </a:r>
          </a:p>
          <a:p>
            <a:pPr marL="342900" indent="-342900">
              <a:buAutoNum type="arabicPeriod"/>
            </a:pPr>
            <a:r>
              <a:rPr lang="de-DE" sz="1600" dirty="0" err="1"/>
              <a:t>Firstly</a:t>
            </a:r>
            <a:r>
              <a:rPr lang="de-DE" sz="1600" dirty="0"/>
              <a:t>, </a:t>
            </a:r>
            <a:r>
              <a:rPr lang="de-DE" sz="1600" dirty="0" err="1"/>
              <a:t>exchange</a:t>
            </a:r>
            <a:r>
              <a:rPr lang="de-DE" sz="1600" dirty="0"/>
              <a:t> </a:t>
            </a:r>
            <a:r>
              <a:rPr lang="de-DE" sz="1600" dirty="0" err="1"/>
              <a:t>your</a:t>
            </a:r>
            <a:r>
              <a:rPr lang="de-DE" sz="1600" dirty="0"/>
              <a:t> (</a:t>
            </a:r>
            <a:r>
              <a:rPr lang="de-DE" sz="1600" dirty="0" err="1"/>
              <a:t>maybe</a:t>
            </a:r>
            <a:r>
              <a:rPr lang="de-DE" sz="1600" dirty="0"/>
              <a:t> different) personal </a:t>
            </a:r>
            <a:r>
              <a:rPr lang="de-DE" sz="1600" dirty="0" err="1"/>
              <a:t>reactions</a:t>
            </a:r>
            <a:r>
              <a:rPr lang="de-DE" sz="1600" dirty="0"/>
              <a:t> </a:t>
            </a:r>
            <a:r>
              <a:rPr lang="de-DE" sz="1600" dirty="0" err="1"/>
              <a:t>to</a:t>
            </a:r>
            <a:r>
              <a:rPr lang="de-DE" sz="1600" dirty="0"/>
              <a:t> </a:t>
            </a:r>
            <a:r>
              <a:rPr lang="de-DE" sz="1600" dirty="0" err="1"/>
              <a:t>the</a:t>
            </a:r>
            <a:r>
              <a:rPr lang="de-DE" sz="1600" dirty="0"/>
              <a:t> </a:t>
            </a:r>
            <a:r>
              <a:rPr lang="de-DE" sz="1600" dirty="0" err="1"/>
              <a:t>situation</a:t>
            </a:r>
            <a:r>
              <a:rPr lang="de-DE" sz="1600" dirty="0"/>
              <a:t>.</a:t>
            </a:r>
          </a:p>
          <a:p>
            <a:pPr marL="342900" indent="-342900">
              <a:buAutoNum type="arabicPeriod"/>
            </a:pPr>
            <a:endParaRPr lang="de-DE" sz="1600" dirty="0"/>
          </a:p>
          <a:p>
            <a:pPr marL="342900" indent="-342900">
              <a:buAutoNum type="arabicPeriod"/>
            </a:pPr>
            <a:r>
              <a:rPr lang="de-DE" sz="1600" dirty="0" err="1"/>
              <a:t>Collect</a:t>
            </a:r>
            <a:r>
              <a:rPr lang="de-DE" sz="1600" dirty="0"/>
              <a:t> different </a:t>
            </a:r>
            <a:r>
              <a:rPr lang="de-DE" sz="1600" dirty="0" err="1"/>
              <a:t>strategies</a:t>
            </a:r>
            <a:r>
              <a:rPr lang="de-DE" sz="1600" dirty="0"/>
              <a:t> / </a:t>
            </a:r>
            <a:r>
              <a:rPr lang="de-DE" sz="1600" dirty="0" err="1"/>
              <a:t>solutions</a:t>
            </a:r>
            <a:r>
              <a:rPr lang="de-DE" sz="1600" dirty="0"/>
              <a:t> / </a:t>
            </a:r>
            <a:r>
              <a:rPr lang="de-DE" sz="1600" dirty="0" err="1"/>
              <a:t>ways</a:t>
            </a:r>
            <a:r>
              <a:rPr lang="de-DE" sz="1600" dirty="0"/>
              <a:t> </a:t>
            </a:r>
            <a:r>
              <a:rPr lang="de-DE" sz="1600" dirty="0" err="1"/>
              <a:t>to</a:t>
            </a:r>
            <a:r>
              <a:rPr lang="de-DE" sz="1600" dirty="0"/>
              <a:t> handle </a:t>
            </a:r>
            <a:r>
              <a:rPr lang="de-DE" sz="1600" dirty="0" err="1"/>
              <a:t>the</a:t>
            </a:r>
            <a:r>
              <a:rPr lang="de-DE" sz="1600" dirty="0"/>
              <a:t> </a:t>
            </a:r>
            <a:r>
              <a:rPr lang="de-DE" sz="1600" dirty="0" err="1"/>
              <a:t>situation</a:t>
            </a:r>
            <a:r>
              <a:rPr lang="de-DE" sz="1600" dirty="0"/>
              <a:t> (</a:t>
            </a:r>
            <a:r>
              <a:rPr lang="de-DE" sz="1600" dirty="0" err="1"/>
              <a:t>you</a:t>
            </a:r>
            <a:r>
              <a:rPr lang="de-DE" sz="1600" dirty="0"/>
              <a:t> </a:t>
            </a:r>
            <a:r>
              <a:rPr lang="de-DE" sz="1600" dirty="0" err="1"/>
              <a:t>don´t</a:t>
            </a:r>
            <a:r>
              <a:rPr lang="de-DE" sz="1600" dirty="0"/>
              <a:t> </a:t>
            </a:r>
            <a:r>
              <a:rPr lang="de-DE" sz="1600" dirty="0" err="1"/>
              <a:t>have</a:t>
            </a:r>
            <a:r>
              <a:rPr lang="de-DE" sz="1600" dirty="0"/>
              <a:t> </a:t>
            </a:r>
            <a:r>
              <a:rPr lang="de-DE" sz="1600" dirty="0" err="1"/>
              <a:t>to</a:t>
            </a:r>
            <a:r>
              <a:rPr lang="de-DE" sz="1600" dirty="0"/>
              <a:t> find a </a:t>
            </a:r>
            <a:r>
              <a:rPr lang="de-DE" sz="1600" dirty="0" err="1"/>
              <a:t>consensus</a:t>
            </a:r>
            <a:r>
              <a:rPr lang="de-DE" sz="1600" dirty="0"/>
              <a:t> </a:t>
            </a:r>
            <a:r>
              <a:rPr lang="de-DE" sz="1600" dirty="0" err="1"/>
              <a:t>or</a:t>
            </a:r>
            <a:r>
              <a:rPr lang="de-DE" sz="1600" dirty="0"/>
              <a:t> </a:t>
            </a:r>
            <a:r>
              <a:rPr lang="de-DE" sz="1600" dirty="0" err="1"/>
              <a:t>compromise</a:t>
            </a:r>
            <a:r>
              <a:rPr lang="de-DE" sz="1600" dirty="0"/>
              <a:t>!</a:t>
            </a:r>
          </a:p>
          <a:p>
            <a:pPr marL="342900" indent="-342900">
              <a:buAutoNum type="arabicPeriod"/>
            </a:pPr>
            <a:endParaRPr lang="de-DE" sz="1600" dirty="0"/>
          </a:p>
          <a:p>
            <a:pPr marL="342900" indent="-342900">
              <a:buFont typeface="Arial" panose="020B0604020202020204" pitchFamily="34" charset="0"/>
              <a:buAutoNum type="arabicPeriod"/>
            </a:pPr>
            <a:r>
              <a:rPr lang="de-DE" sz="1600" dirty="0"/>
              <a:t>Create a </a:t>
            </a:r>
            <a:r>
              <a:rPr lang="de-DE" sz="1600" dirty="0" err="1"/>
              <a:t>slide</a:t>
            </a:r>
            <a:r>
              <a:rPr lang="de-DE" sz="1600" dirty="0"/>
              <a:t> </a:t>
            </a:r>
            <a:r>
              <a:rPr lang="de-DE" sz="1600" dirty="0" err="1"/>
              <a:t>with</a:t>
            </a:r>
            <a:r>
              <a:rPr lang="de-DE" sz="1600" dirty="0"/>
              <a:t> </a:t>
            </a:r>
            <a:r>
              <a:rPr lang="de-DE" sz="1600" dirty="0" err="1"/>
              <a:t>your</a:t>
            </a:r>
            <a:r>
              <a:rPr lang="de-DE" sz="1600" dirty="0"/>
              <a:t> </a:t>
            </a:r>
            <a:r>
              <a:rPr lang="de-DE" sz="1600" dirty="0" err="1"/>
              <a:t>results</a:t>
            </a:r>
            <a:r>
              <a:rPr lang="de-DE" sz="1600" dirty="0"/>
              <a:t>: Cut and </a:t>
            </a:r>
            <a:r>
              <a:rPr lang="de-DE" sz="1600" dirty="0" err="1"/>
              <a:t>paste</a:t>
            </a:r>
            <a:r>
              <a:rPr lang="de-DE" sz="1600" dirty="0"/>
              <a:t> </a:t>
            </a:r>
            <a:r>
              <a:rPr lang="de-DE" sz="1600" dirty="0" err="1"/>
              <a:t>your</a:t>
            </a:r>
            <a:r>
              <a:rPr lang="de-DE" sz="1600" dirty="0"/>
              <a:t> </a:t>
            </a:r>
            <a:r>
              <a:rPr lang="de-DE" sz="1600" dirty="0" err="1"/>
              <a:t>task</a:t>
            </a:r>
            <a:r>
              <a:rPr lang="de-DE" sz="1600" dirty="0"/>
              <a:t> and </a:t>
            </a:r>
            <a:r>
              <a:rPr lang="de-DE" sz="1600" dirty="0" err="1"/>
              <a:t>your</a:t>
            </a:r>
            <a:r>
              <a:rPr lang="de-DE" sz="1600" dirty="0"/>
              <a:t> </a:t>
            </a:r>
            <a:r>
              <a:rPr lang="de-DE" sz="1600" dirty="0" err="1"/>
              <a:t>answers</a:t>
            </a:r>
            <a:r>
              <a:rPr lang="de-DE" sz="1600" dirty="0"/>
              <a:t> </a:t>
            </a:r>
            <a:r>
              <a:rPr lang="de-DE" sz="1600" dirty="0" err="1"/>
              <a:t>to</a:t>
            </a:r>
            <a:r>
              <a:rPr lang="de-DE" sz="1600" dirty="0"/>
              <a:t> </a:t>
            </a:r>
            <a:r>
              <a:rPr lang="de-DE" sz="1600" dirty="0" err="1"/>
              <a:t>your</a:t>
            </a:r>
            <a:r>
              <a:rPr lang="de-DE" sz="1600" dirty="0"/>
              <a:t> </a:t>
            </a:r>
            <a:r>
              <a:rPr lang="de-DE" sz="1600" dirty="0" err="1"/>
              <a:t>task</a:t>
            </a:r>
            <a:r>
              <a:rPr lang="de-DE" sz="1600" dirty="0"/>
              <a:t> </a:t>
            </a:r>
            <a:r>
              <a:rPr lang="de-DE" sz="1600" dirty="0" err="1"/>
              <a:t>regarding</a:t>
            </a:r>
            <a:r>
              <a:rPr lang="de-DE" sz="1600" dirty="0"/>
              <a:t> 1 and 2 on </a:t>
            </a:r>
            <a:r>
              <a:rPr lang="de-DE" sz="1600" dirty="0" err="1"/>
              <a:t>the</a:t>
            </a:r>
            <a:r>
              <a:rPr lang="de-DE" sz="1600" dirty="0"/>
              <a:t> </a:t>
            </a:r>
            <a:r>
              <a:rPr lang="de-DE" sz="1600" dirty="0" err="1"/>
              <a:t>empty</a:t>
            </a:r>
            <a:r>
              <a:rPr lang="de-DE" sz="1600" dirty="0"/>
              <a:t> </a:t>
            </a:r>
            <a:r>
              <a:rPr lang="de-DE" sz="1600" dirty="0" err="1"/>
              <a:t>slide</a:t>
            </a:r>
            <a:r>
              <a:rPr lang="de-DE" sz="1600" dirty="0"/>
              <a:t> (</a:t>
            </a:r>
            <a:r>
              <a:rPr lang="de-DE" sz="1600" dirty="0" err="1"/>
              <a:t>we</a:t>
            </a:r>
            <a:r>
              <a:rPr lang="de-DE" sz="1600" dirty="0"/>
              <a:t> </a:t>
            </a:r>
            <a:r>
              <a:rPr lang="de-DE" sz="1600" dirty="0" err="1"/>
              <a:t>provided</a:t>
            </a:r>
            <a:r>
              <a:rPr lang="de-DE" sz="1600" dirty="0"/>
              <a:t> </a:t>
            </a:r>
            <a:r>
              <a:rPr lang="de-DE" sz="1600" dirty="0" err="1"/>
              <a:t>one</a:t>
            </a:r>
            <a:r>
              <a:rPr lang="de-DE" sz="1600" dirty="0"/>
              <a:t> on </a:t>
            </a:r>
            <a:r>
              <a:rPr lang="de-DE" sz="1600" dirty="0" err="1"/>
              <a:t>moodle</a:t>
            </a:r>
            <a:r>
              <a:rPr lang="de-DE" sz="1600" dirty="0"/>
              <a:t>, Fulda </a:t>
            </a:r>
            <a:r>
              <a:rPr lang="de-DE" sz="1600" dirty="0" err="1"/>
              <a:t>students</a:t>
            </a:r>
            <a:r>
              <a:rPr lang="de-DE" sz="1600" dirty="0"/>
              <a:t> </a:t>
            </a:r>
            <a:r>
              <a:rPr lang="de-DE" sz="1600" dirty="0" err="1"/>
              <a:t>can</a:t>
            </a:r>
            <a:r>
              <a:rPr lang="de-DE" sz="1600" dirty="0"/>
              <a:t> </a:t>
            </a:r>
            <a:r>
              <a:rPr lang="de-DE" sz="1600" dirty="0" err="1"/>
              <a:t>download</a:t>
            </a:r>
            <a:r>
              <a:rPr lang="de-DE" sz="1600" dirty="0"/>
              <a:t> </a:t>
            </a:r>
            <a:r>
              <a:rPr lang="de-DE" sz="1600" dirty="0" err="1"/>
              <a:t>the</a:t>
            </a:r>
            <a:r>
              <a:rPr lang="de-DE" sz="1600" dirty="0"/>
              <a:t> </a:t>
            </a:r>
            <a:r>
              <a:rPr lang="de-DE" sz="1600" dirty="0" err="1"/>
              <a:t>slide</a:t>
            </a:r>
            <a:r>
              <a:rPr lang="de-DE" sz="1600" dirty="0"/>
              <a:t>)</a:t>
            </a:r>
          </a:p>
          <a:p>
            <a:pPr marL="342900" indent="-342900">
              <a:buFont typeface="Arial" panose="020B0604020202020204" pitchFamily="34" charset="0"/>
              <a:buAutoNum type="arabicPeriod"/>
            </a:pPr>
            <a:endParaRPr lang="de-DE" sz="1600" dirty="0"/>
          </a:p>
          <a:p>
            <a:pPr marL="342900" indent="-342900">
              <a:buFont typeface="Arial" panose="020B0604020202020204" pitchFamily="34" charset="0"/>
              <a:buAutoNum type="arabicPeriod"/>
            </a:pPr>
            <a:r>
              <a:rPr lang="de-DE" sz="1600" dirty="0"/>
              <a:t>Select </a:t>
            </a:r>
            <a:r>
              <a:rPr lang="de-DE" sz="1600" dirty="0" err="1"/>
              <a:t>someone</a:t>
            </a:r>
            <a:r>
              <a:rPr lang="de-DE" sz="1600" dirty="0"/>
              <a:t> </a:t>
            </a:r>
            <a:r>
              <a:rPr lang="de-DE" sz="1600" dirty="0" err="1"/>
              <a:t>to</a:t>
            </a:r>
            <a:r>
              <a:rPr lang="de-DE" sz="1600" dirty="0"/>
              <a:t> </a:t>
            </a:r>
            <a:r>
              <a:rPr lang="de-DE" sz="1600" dirty="0" err="1"/>
              <a:t>represent</a:t>
            </a:r>
            <a:r>
              <a:rPr lang="de-DE" sz="1600" dirty="0"/>
              <a:t> </a:t>
            </a:r>
            <a:r>
              <a:rPr lang="de-DE" sz="1600" dirty="0" err="1"/>
              <a:t>the</a:t>
            </a:r>
            <a:r>
              <a:rPr lang="de-DE" sz="1600" dirty="0"/>
              <a:t> </a:t>
            </a:r>
            <a:r>
              <a:rPr lang="de-DE" sz="1600" dirty="0" err="1"/>
              <a:t>team</a:t>
            </a:r>
            <a:r>
              <a:rPr lang="de-DE" sz="1600" dirty="0"/>
              <a:t> and </a:t>
            </a:r>
            <a:r>
              <a:rPr lang="de-DE" sz="1600" dirty="0" err="1"/>
              <a:t>present</a:t>
            </a:r>
            <a:r>
              <a:rPr lang="de-DE" sz="1600" dirty="0"/>
              <a:t> (3 </a:t>
            </a:r>
            <a:r>
              <a:rPr lang="de-DE" sz="1600" dirty="0" err="1"/>
              <a:t>Minutes</a:t>
            </a:r>
            <a:r>
              <a:rPr lang="de-DE" sz="1600" dirty="0"/>
              <a:t>)</a:t>
            </a:r>
          </a:p>
          <a:p>
            <a:pPr marL="342900" indent="-342900">
              <a:buAutoNum type="arabicPeriod"/>
            </a:pPr>
            <a:endParaRPr lang="de-DE" sz="1600" dirty="0"/>
          </a:p>
          <a:p>
            <a:r>
              <a:rPr lang="de-DE" sz="1600" dirty="0" err="1"/>
              <a:t>You</a:t>
            </a:r>
            <a:r>
              <a:rPr lang="de-DE" sz="1600" dirty="0"/>
              <a:t> will </a:t>
            </a:r>
            <a:r>
              <a:rPr lang="de-DE" sz="1600" dirty="0" err="1"/>
              <a:t>meet</a:t>
            </a:r>
            <a:r>
              <a:rPr lang="de-DE" sz="1600" dirty="0"/>
              <a:t> in </a:t>
            </a:r>
            <a:r>
              <a:rPr lang="de-DE" sz="1600" dirty="0" err="1"/>
              <a:t>your</a:t>
            </a:r>
            <a:r>
              <a:rPr lang="de-DE" sz="1600" dirty="0"/>
              <a:t> </a:t>
            </a:r>
            <a:r>
              <a:rPr lang="de-DE" sz="1600" dirty="0" err="1"/>
              <a:t>teams</a:t>
            </a:r>
            <a:r>
              <a:rPr lang="de-DE" sz="1600" dirty="0"/>
              <a:t> and </a:t>
            </a:r>
            <a:r>
              <a:rPr lang="de-DE" sz="1600" dirty="0" err="1"/>
              <a:t>work</a:t>
            </a:r>
            <a:r>
              <a:rPr lang="de-DE" sz="1600" dirty="0"/>
              <a:t> on </a:t>
            </a:r>
            <a:r>
              <a:rPr lang="de-DE" sz="1600" dirty="0" err="1"/>
              <a:t>the</a:t>
            </a:r>
            <a:r>
              <a:rPr lang="de-DE" sz="1600" dirty="0"/>
              <a:t> </a:t>
            </a:r>
            <a:r>
              <a:rPr lang="de-DE" sz="1600" dirty="0" err="1"/>
              <a:t>task</a:t>
            </a:r>
            <a:r>
              <a:rPr lang="de-DE" sz="1600" dirty="0"/>
              <a:t> </a:t>
            </a:r>
            <a:r>
              <a:rPr lang="de-DE" sz="1600" dirty="0" err="1"/>
              <a:t>of</a:t>
            </a:r>
            <a:r>
              <a:rPr lang="de-DE" sz="1600" dirty="0"/>
              <a:t> </a:t>
            </a:r>
            <a:r>
              <a:rPr lang="de-DE" sz="1600" dirty="0" err="1"/>
              <a:t>your</a:t>
            </a:r>
            <a:r>
              <a:rPr lang="de-DE" sz="1600" dirty="0"/>
              <a:t> </a:t>
            </a:r>
            <a:r>
              <a:rPr lang="de-DE" sz="1600" dirty="0" err="1"/>
              <a:t>team</a:t>
            </a:r>
            <a:r>
              <a:rPr lang="de-DE" sz="1600" dirty="0"/>
              <a:t> </a:t>
            </a:r>
            <a:r>
              <a:rPr lang="de-DE" sz="1600" dirty="0" err="1"/>
              <a:t>number</a:t>
            </a:r>
            <a:r>
              <a:rPr lang="de-DE" sz="1600" dirty="0"/>
              <a:t>! Time box: 20 </a:t>
            </a:r>
            <a:r>
              <a:rPr lang="de-DE" sz="1600" dirty="0" err="1"/>
              <a:t>Minutes</a:t>
            </a:r>
            <a:endParaRPr lang="de-DE" sz="1600" dirty="0"/>
          </a:p>
          <a:p>
            <a:r>
              <a:rPr lang="de-DE" sz="1600" dirty="0" err="1"/>
              <a:t>Please</a:t>
            </a:r>
            <a:r>
              <a:rPr lang="de-DE" sz="1600" dirty="0"/>
              <a:t> </a:t>
            </a:r>
            <a:r>
              <a:rPr lang="de-DE" sz="1600" dirty="0" err="1"/>
              <a:t>ignore</a:t>
            </a:r>
            <a:r>
              <a:rPr lang="de-DE" sz="1600" dirty="0"/>
              <a:t> </a:t>
            </a:r>
            <a:r>
              <a:rPr lang="de-DE" sz="1600" dirty="0" err="1"/>
              <a:t>the</a:t>
            </a:r>
            <a:r>
              <a:rPr lang="de-DE" sz="1600" dirty="0"/>
              <a:t> </a:t>
            </a:r>
            <a:r>
              <a:rPr lang="de-DE" sz="1600" dirty="0" err="1"/>
              <a:t>other</a:t>
            </a:r>
            <a:r>
              <a:rPr lang="de-DE" sz="1600" dirty="0"/>
              <a:t> </a:t>
            </a:r>
            <a:r>
              <a:rPr lang="de-DE" sz="1600" dirty="0" err="1"/>
              <a:t>tasks</a:t>
            </a:r>
            <a:r>
              <a:rPr lang="de-DE" sz="1600" dirty="0"/>
              <a:t> </a:t>
            </a:r>
            <a:r>
              <a:rPr lang="de-DE" sz="1600" dirty="0" err="1"/>
              <a:t>for</a:t>
            </a:r>
            <a:r>
              <a:rPr lang="de-DE" sz="1600" dirty="0"/>
              <a:t> a </a:t>
            </a:r>
            <a:r>
              <a:rPr lang="de-DE" sz="1600" dirty="0" err="1"/>
              <a:t>moment</a:t>
            </a:r>
            <a:r>
              <a:rPr lang="de-DE" sz="1600" dirty="0"/>
              <a:t>.</a:t>
            </a:r>
          </a:p>
          <a:p>
            <a:pPr marL="342900" indent="-342900">
              <a:buAutoNum type="arabicPeriod"/>
            </a:pPr>
            <a:endParaRPr lang="de-DE" sz="1600" dirty="0"/>
          </a:p>
          <a:p>
            <a:pPr marL="342900" indent="-342900">
              <a:buAutoNum type="arabicPeriod"/>
            </a:pPr>
            <a:endParaRPr lang="de-DE" dirty="0"/>
          </a:p>
        </p:txBody>
      </p:sp>
      <p:sp>
        <p:nvSpPr>
          <p:cNvPr id="4" name="Foliennummernplatzhalter 3">
            <a:extLst>
              <a:ext uri="{FF2B5EF4-FFF2-40B4-BE49-F238E27FC236}">
                <a16:creationId xmlns:a16="http://schemas.microsoft.com/office/drawing/2014/main" id="{2657DBCF-1B93-AC51-6350-D677AB925B46}"/>
              </a:ext>
            </a:extLst>
          </p:cNvPr>
          <p:cNvSpPr>
            <a:spLocks noGrp="1"/>
          </p:cNvSpPr>
          <p:nvPr>
            <p:ph type="sldNum" sz="quarter" idx="4"/>
          </p:nvPr>
        </p:nvSpPr>
        <p:spPr/>
        <p:txBody>
          <a:bodyPr/>
          <a:lstStyle/>
          <a:p>
            <a:fld id="{EC9229FB-4D07-44EF-AAD5-0481BFF31BD7}" type="slidenum">
              <a:rPr lang="de-DE" smtClean="0"/>
              <a:pPr/>
              <a:t>11</a:t>
            </a:fld>
            <a:endParaRPr lang="de-DE"/>
          </a:p>
        </p:txBody>
      </p:sp>
    </p:spTree>
    <p:extLst>
      <p:ext uri="{BB962C8B-B14F-4D97-AF65-F5344CB8AC3E}">
        <p14:creationId xmlns:p14="http://schemas.microsoft.com/office/powerpoint/2010/main" val="2567818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D8F9FC-FECA-4EDD-BFD0-FC683F979A95}"/>
              </a:ext>
            </a:extLst>
          </p:cNvPr>
          <p:cNvSpPr>
            <a:spLocks noGrp="1"/>
          </p:cNvSpPr>
          <p:nvPr>
            <p:ph type="title"/>
          </p:nvPr>
        </p:nvSpPr>
        <p:spPr/>
        <p:txBody>
          <a:bodyPr/>
          <a:lstStyle/>
          <a:p>
            <a:r>
              <a:rPr lang="en-GB" dirty="0"/>
              <a:t>Typical situations – and how to deal with them</a:t>
            </a:r>
          </a:p>
        </p:txBody>
      </p:sp>
      <p:sp>
        <p:nvSpPr>
          <p:cNvPr id="13" name="Inhaltsplatzhalter 12">
            <a:extLst>
              <a:ext uri="{FF2B5EF4-FFF2-40B4-BE49-F238E27FC236}">
                <a16:creationId xmlns:a16="http://schemas.microsoft.com/office/drawing/2014/main" id="{84529645-8B88-420F-BC63-87246A41172B}"/>
              </a:ext>
            </a:extLst>
          </p:cNvPr>
          <p:cNvSpPr>
            <a:spLocks noGrp="1"/>
          </p:cNvSpPr>
          <p:nvPr>
            <p:ph idx="1"/>
          </p:nvPr>
        </p:nvSpPr>
        <p:spPr>
          <a:xfrm>
            <a:off x="215999" y="1359849"/>
            <a:ext cx="11525285" cy="5318150"/>
          </a:xfrm>
        </p:spPr>
        <p:txBody>
          <a:bodyPr>
            <a:normAutofit/>
          </a:bodyPr>
          <a:lstStyle/>
          <a:p>
            <a:pPr marL="342900" indent="-342900">
              <a:lnSpc>
                <a:spcPct val="100000"/>
              </a:lnSpc>
              <a:spcBef>
                <a:spcPts val="800"/>
              </a:spcBef>
              <a:buFont typeface="+mj-lt"/>
              <a:buAutoNum type="arabicPeriod"/>
            </a:pPr>
            <a:r>
              <a:rPr lang="en-US" sz="1300" dirty="0"/>
              <a:t>You strongly disagree with an idea of a revised challenge; time is running </a:t>
            </a:r>
            <a:r>
              <a:rPr lang="en-US" sz="1300"/>
              <a:t>and your </a:t>
            </a:r>
            <a:r>
              <a:rPr lang="en-US" sz="1300" dirty="0"/>
              <a:t>team </a:t>
            </a:r>
            <a:r>
              <a:rPr lang="en-US" sz="1300"/>
              <a:t>members </a:t>
            </a:r>
            <a:br>
              <a:rPr lang="en-US" sz="1300"/>
            </a:br>
            <a:r>
              <a:rPr lang="en-US" sz="1300"/>
              <a:t>are </a:t>
            </a:r>
            <a:r>
              <a:rPr lang="en-US" sz="1300" dirty="0"/>
              <a:t>already getting nervous</a:t>
            </a:r>
            <a:r>
              <a:rPr lang="en-US" sz="1300"/>
              <a:t>. How </a:t>
            </a:r>
            <a:r>
              <a:rPr lang="en-US" sz="1300" dirty="0"/>
              <a:t>could you possibly make your point?</a:t>
            </a:r>
          </a:p>
          <a:p>
            <a:pPr marL="342900" indent="-342900">
              <a:lnSpc>
                <a:spcPct val="100000"/>
              </a:lnSpc>
              <a:spcBef>
                <a:spcPts val="800"/>
              </a:spcBef>
              <a:buFont typeface="+mj-lt"/>
              <a:buAutoNum type="arabicPeriod"/>
            </a:pPr>
            <a:r>
              <a:rPr lang="en-US" sz="1300" dirty="0"/>
              <a:t>What would be some of the things you would like to clarify and get a common understanding of before you start working together</a:t>
            </a:r>
            <a:r>
              <a:rPr lang="en-US" sz="1300"/>
              <a:t>? </a:t>
            </a:r>
            <a:br>
              <a:rPr lang="en-US" sz="1300"/>
            </a:br>
            <a:r>
              <a:rPr lang="en-US" sz="1300"/>
              <a:t>Also </a:t>
            </a:r>
            <a:r>
              <a:rPr lang="en-US" sz="1300" dirty="0"/>
              <a:t>think about what may send you up the roof or really drive you bananas. </a:t>
            </a:r>
          </a:p>
          <a:p>
            <a:pPr marL="342900" indent="-342900">
              <a:lnSpc>
                <a:spcPct val="100000"/>
              </a:lnSpc>
              <a:spcBef>
                <a:spcPts val="800"/>
              </a:spcBef>
              <a:buFont typeface="+mj-lt"/>
              <a:buAutoNum type="arabicPeriod"/>
            </a:pPr>
            <a:r>
              <a:rPr lang="en-US" sz="1300" dirty="0"/>
              <a:t>You know that for agreeing on the amended challenge, it is not enough to compromise but it would be beneficial to reach a consensus. What is the difference between consensus and compromise and  what are the required  communication processes related to these. What could be some of the stumbling blocks towards this end and how could you possibly deal with them?</a:t>
            </a:r>
          </a:p>
          <a:p>
            <a:pPr marL="342900" indent="-342900">
              <a:lnSpc>
                <a:spcPct val="100000"/>
              </a:lnSpc>
              <a:spcBef>
                <a:spcPts val="800"/>
              </a:spcBef>
              <a:buFont typeface="+mj-lt"/>
              <a:buAutoNum type="arabicPeriod"/>
            </a:pPr>
            <a:r>
              <a:rPr lang="en-US" sz="1300" dirty="0"/>
              <a:t>What would be a situation you would take feedback of a team member into consideration? Giving and receiving feedback is a central but sometimes also tricky task. Please think about central rules you, as a team, would consider to be important for working well together. Give examples how you would apply the rules. </a:t>
            </a:r>
          </a:p>
          <a:p>
            <a:pPr marL="342900" lvl="0" indent="-342900">
              <a:lnSpc>
                <a:spcPct val="100000"/>
              </a:lnSpc>
              <a:spcBef>
                <a:spcPts val="800"/>
              </a:spcBef>
              <a:buClr>
                <a:srgbClr val="44546A"/>
              </a:buClr>
              <a:buFont typeface="+mj-lt"/>
              <a:buAutoNum type="arabicPeriod"/>
            </a:pPr>
            <a:r>
              <a:rPr lang="en-US" sz="1300" dirty="0"/>
              <a:t>Very often teams feel that the work is not equally divided and they experience people one may call free-riders, people who are not getting engaged but nonetheless expect to benefit from the work of others. How could you possibly ensure that people share the work and what could you do in case a feeling comes up, that you may have a free-rider in the group.</a:t>
            </a:r>
          </a:p>
          <a:p>
            <a:pPr marL="342900" lvl="0" indent="-342900">
              <a:lnSpc>
                <a:spcPct val="100000"/>
              </a:lnSpc>
              <a:spcBef>
                <a:spcPts val="800"/>
              </a:spcBef>
              <a:buFont typeface="+mj-lt"/>
              <a:buAutoNum type="arabicPeriod"/>
            </a:pPr>
            <a:r>
              <a:rPr lang="en-US" sz="1300" dirty="0"/>
              <a:t>One of your team members has greatly underestimated the time needed for you common project and is completely stressed out. How could you possibly deal with this situation?</a:t>
            </a:r>
          </a:p>
          <a:p>
            <a:pPr marL="342900" indent="-342900">
              <a:lnSpc>
                <a:spcPct val="100000"/>
              </a:lnSpc>
              <a:spcBef>
                <a:spcPts val="800"/>
              </a:spcBef>
              <a:buFont typeface="+mj-lt"/>
              <a:buAutoNum type="arabicPeriod"/>
            </a:pPr>
            <a:r>
              <a:rPr lang="en-US" sz="1300" dirty="0"/>
              <a:t>After the preparations for the pitch had been completed, a team member thought that they should shoot another film, for which there was no more planning time. The team member then did everything on his or her own and insists on showing the clip as the pitch. How could you possibly deal with this situation? </a:t>
            </a:r>
          </a:p>
          <a:p>
            <a:pPr marL="342900" indent="-342900">
              <a:lnSpc>
                <a:spcPct val="100000"/>
              </a:lnSpc>
              <a:spcBef>
                <a:spcPts val="800"/>
              </a:spcBef>
              <a:buFont typeface="+mj-lt"/>
              <a:buAutoNum type="arabicPeriod"/>
            </a:pPr>
            <a:r>
              <a:rPr lang="en-US" sz="1300" dirty="0"/>
              <a:t>In the session where you are supposed to present you pitch one of the team members does not show up. How would you deal with the situation and what would you do afterwards?</a:t>
            </a:r>
          </a:p>
          <a:p>
            <a:pPr marL="342900" indent="-342900">
              <a:lnSpc>
                <a:spcPct val="100000"/>
              </a:lnSpc>
              <a:spcBef>
                <a:spcPts val="800"/>
              </a:spcBef>
              <a:buFont typeface="+mj-lt"/>
              <a:buAutoNum type="arabicPeriod"/>
            </a:pPr>
            <a:r>
              <a:rPr lang="en-US" sz="1300" dirty="0"/>
              <a:t>The students of the other university are much more driven / direct / faster / dominant than what you are used to practice in your study group</a:t>
            </a:r>
            <a:r>
              <a:rPr lang="en-US" sz="1300"/>
              <a:t>. </a:t>
            </a:r>
            <a:endParaRPr lang="en-US" sz="1300" dirty="0"/>
          </a:p>
        </p:txBody>
      </p:sp>
      <p:sp>
        <p:nvSpPr>
          <p:cNvPr id="4" name="Foliennummernplatzhalter 3">
            <a:extLst>
              <a:ext uri="{FF2B5EF4-FFF2-40B4-BE49-F238E27FC236}">
                <a16:creationId xmlns:a16="http://schemas.microsoft.com/office/drawing/2014/main" id="{5081DA81-F5C6-4973-B437-26615F8F1F33}"/>
              </a:ext>
            </a:extLst>
          </p:cNvPr>
          <p:cNvSpPr>
            <a:spLocks noGrp="1"/>
          </p:cNvSpPr>
          <p:nvPr>
            <p:ph type="sldNum" sz="quarter" idx="4"/>
          </p:nvPr>
        </p:nvSpPr>
        <p:spPr/>
        <p:txBody>
          <a:bodyPr/>
          <a:lstStyle/>
          <a:p>
            <a:fld id="{EC9229FB-4D07-44EF-AAD5-0481BFF31BD7}" type="slidenum">
              <a:rPr lang="de-DE" smtClean="0"/>
              <a:pPr/>
              <a:t>12</a:t>
            </a:fld>
            <a:endParaRPr lang="de-DE"/>
          </a:p>
        </p:txBody>
      </p:sp>
      <p:pic>
        <p:nvPicPr>
          <p:cNvPr id="7" name="Grafik 6">
            <a:extLst>
              <a:ext uri="{FF2B5EF4-FFF2-40B4-BE49-F238E27FC236}">
                <a16:creationId xmlns:a16="http://schemas.microsoft.com/office/drawing/2014/main" id="{D89A65A3-9978-5322-8E2D-D7C094E4E90B}"/>
              </a:ext>
            </a:extLst>
          </p:cNvPr>
          <p:cNvPicPr>
            <a:picLocks noChangeAspect="1"/>
          </p:cNvPicPr>
          <p:nvPr/>
        </p:nvPicPr>
        <p:blipFill>
          <a:blip r:embed="rId3"/>
          <a:stretch>
            <a:fillRect/>
          </a:stretch>
        </p:blipFill>
        <p:spPr>
          <a:xfrm>
            <a:off x="8100000" y="0"/>
            <a:ext cx="4106840" cy="1771200"/>
          </a:xfrm>
          <a:prstGeom prst="rect">
            <a:avLst/>
          </a:prstGeom>
        </p:spPr>
      </p:pic>
    </p:spTree>
    <p:extLst>
      <p:ext uri="{BB962C8B-B14F-4D97-AF65-F5344CB8AC3E}">
        <p14:creationId xmlns:p14="http://schemas.microsoft.com/office/powerpoint/2010/main" val="1599708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D8F9FC-FECA-4EDD-BFD0-FC683F979A95}"/>
              </a:ext>
            </a:extLst>
          </p:cNvPr>
          <p:cNvSpPr>
            <a:spLocks noGrp="1"/>
          </p:cNvSpPr>
          <p:nvPr>
            <p:ph type="title"/>
          </p:nvPr>
        </p:nvSpPr>
        <p:spPr/>
        <p:txBody>
          <a:bodyPr/>
          <a:lstStyle/>
          <a:p>
            <a:r>
              <a:rPr lang="en-GB" dirty="0"/>
              <a:t>Conflict models and phases: Conflicts in Teams by </a:t>
            </a:r>
            <a:r>
              <a:rPr lang="en-GB" dirty="0" err="1"/>
              <a:t>Glasl</a:t>
            </a:r>
            <a:endParaRPr lang="en-GB" dirty="0"/>
          </a:p>
        </p:txBody>
      </p:sp>
      <p:sp>
        <p:nvSpPr>
          <p:cNvPr id="13" name="Inhaltsplatzhalter 12">
            <a:extLst>
              <a:ext uri="{FF2B5EF4-FFF2-40B4-BE49-F238E27FC236}">
                <a16:creationId xmlns:a16="http://schemas.microsoft.com/office/drawing/2014/main" id="{84529645-8B88-420F-BC63-87246A41172B}"/>
              </a:ext>
            </a:extLst>
          </p:cNvPr>
          <p:cNvSpPr>
            <a:spLocks noGrp="1"/>
          </p:cNvSpPr>
          <p:nvPr>
            <p:ph idx="1"/>
          </p:nvPr>
        </p:nvSpPr>
        <p:spPr>
          <a:xfrm>
            <a:off x="216000" y="900000"/>
            <a:ext cx="11160000" cy="5778000"/>
          </a:xfrm>
        </p:spPr>
        <p:txBody>
          <a:bodyPr>
            <a:normAutofit/>
          </a:bodyPr>
          <a:lstStyle/>
          <a:p>
            <a:pPr marL="0" indent="0">
              <a:buNone/>
            </a:pPr>
            <a:r>
              <a:rPr lang="en-GB" sz="1800" dirty="0"/>
              <a:t>Always try to go on step backwards !</a:t>
            </a:r>
          </a:p>
          <a:p>
            <a:pPr marL="0" indent="0">
              <a:buNone/>
            </a:pPr>
            <a:endParaRPr lang="en-GB" sz="2700" dirty="0"/>
          </a:p>
          <a:p>
            <a:pPr marL="0" indent="0">
              <a:buNone/>
            </a:pPr>
            <a:endParaRPr lang="en-GB" sz="2700" dirty="0"/>
          </a:p>
          <a:p>
            <a:pPr marL="0" indent="0">
              <a:buNone/>
            </a:pPr>
            <a:r>
              <a:rPr lang="en-GB" dirty="0"/>
              <a:t>	</a:t>
            </a:r>
          </a:p>
          <a:p>
            <a:pPr marL="0" indent="0">
              <a:buNone/>
            </a:pPr>
            <a:endParaRPr lang="en-GB" dirty="0"/>
          </a:p>
          <a:p>
            <a:pPr marL="0" indent="0">
              <a:buNone/>
            </a:pPr>
            <a:endParaRPr lang="en-GB" dirty="0"/>
          </a:p>
        </p:txBody>
      </p:sp>
      <p:sp>
        <p:nvSpPr>
          <p:cNvPr id="4" name="Foliennummernplatzhalter 3">
            <a:extLst>
              <a:ext uri="{FF2B5EF4-FFF2-40B4-BE49-F238E27FC236}">
                <a16:creationId xmlns:a16="http://schemas.microsoft.com/office/drawing/2014/main" id="{5081DA81-F5C6-4973-B437-26615F8F1F33}"/>
              </a:ext>
            </a:extLst>
          </p:cNvPr>
          <p:cNvSpPr>
            <a:spLocks noGrp="1"/>
          </p:cNvSpPr>
          <p:nvPr>
            <p:ph type="sldNum" sz="quarter" idx="4"/>
          </p:nvPr>
        </p:nvSpPr>
        <p:spPr/>
        <p:txBody>
          <a:bodyPr/>
          <a:lstStyle/>
          <a:p>
            <a:fld id="{EC9229FB-4D07-44EF-AAD5-0481BFF31BD7}" type="slidenum">
              <a:rPr lang="de-DE" smtClean="0"/>
              <a:pPr/>
              <a:t>13</a:t>
            </a:fld>
            <a:endParaRPr lang="de-DE"/>
          </a:p>
        </p:txBody>
      </p:sp>
      <p:pic>
        <p:nvPicPr>
          <p:cNvPr id="6" name="Grafik 5">
            <a:extLst>
              <a:ext uri="{FF2B5EF4-FFF2-40B4-BE49-F238E27FC236}">
                <a16:creationId xmlns:a16="http://schemas.microsoft.com/office/drawing/2014/main" id="{E19FB80F-FB0A-9A39-9BBB-E918BB7A2351}"/>
              </a:ext>
            </a:extLst>
          </p:cNvPr>
          <p:cNvPicPr>
            <a:picLocks noChangeAspect="1"/>
          </p:cNvPicPr>
          <p:nvPr/>
        </p:nvPicPr>
        <p:blipFill>
          <a:blip r:embed="rId3"/>
          <a:stretch>
            <a:fillRect/>
          </a:stretch>
        </p:blipFill>
        <p:spPr>
          <a:xfrm>
            <a:off x="8100000" y="0"/>
            <a:ext cx="4106840" cy="1771200"/>
          </a:xfrm>
          <a:prstGeom prst="rect">
            <a:avLst/>
          </a:prstGeom>
        </p:spPr>
      </p:pic>
      <p:pic>
        <p:nvPicPr>
          <p:cNvPr id="3" name="Picture 2">
            <a:extLst>
              <a:ext uri="{FF2B5EF4-FFF2-40B4-BE49-F238E27FC236}">
                <a16:creationId xmlns:a16="http://schemas.microsoft.com/office/drawing/2014/main" id="{451243FA-D697-5661-D9CA-BDA8198D32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922365"/>
            <a:ext cx="11098908" cy="3733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1891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66EC7C6-39CE-B463-E28A-73514ADDC8F7}"/>
              </a:ext>
            </a:extLst>
          </p:cNvPr>
          <p:cNvSpPr>
            <a:spLocks noGrp="1"/>
          </p:cNvSpPr>
          <p:nvPr>
            <p:ph idx="1"/>
          </p:nvPr>
        </p:nvSpPr>
        <p:spPr/>
        <p:txBody>
          <a:bodyPr/>
          <a:lstStyle/>
          <a:p>
            <a:endParaRPr lang="de-DE"/>
          </a:p>
        </p:txBody>
      </p:sp>
      <p:cxnSp>
        <p:nvCxnSpPr>
          <p:cNvPr id="5" name="Gerade Verbindung mit Pfeil 4">
            <a:extLst>
              <a:ext uri="{FF2B5EF4-FFF2-40B4-BE49-F238E27FC236}">
                <a16:creationId xmlns:a16="http://schemas.microsoft.com/office/drawing/2014/main" id="{E379DB77-BBD3-4A3B-9F07-142FA737B39C}"/>
              </a:ext>
            </a:extLst>
          </p:cNvPr>
          <p:cNvCxnSpPr>
            <a:cxnSpLocks/>
          </p:cNvCxnSpPr>
          <p:nvPr/>
        </p:nvCxnSpPr>
        <p:spPr>
          <a:xfrm flipV="1">
            <a:off x="3389401" y="1600446"/>
            <a:ext cx="0" cy="4124637"/>
          </a:xfrm>
          <a:prstGeom prst="straightConnector1">
            <a:avLst/>
          </a:prstGeom>
          <a:ln w="38100">
            <a:solidFill>
              <a:srgbClr val="445469"/>
            </a:solidFill>
            <a:tailEnd type="triangle"/>
          </a:ln>
        </p:spPr>
        <p:style>
          <a:lnRef idx="1">
            <a:schemeClr val="dk1"/>
          </a:lnRef>
          <a:fillRef idx="0">
            <a:schemeClr val="dk1"/>
          </a:fillRef>
          <a:effectRef idx="0">
            <a:schemeClr val="dk1"/>
          </a:effectRef>
          <a:fontRef idx="minor">
            <a:schemeClr val="tx1"/>
          </a:fontRef>
        </p:style>
      </p:cxnSp>
      <p:cxnSp>
        <p:nvCxnSpPr>
          <p:cNvPr id="6" name="Gerade Verbindung mit Pfeil 5">
            <a:extLst>
              <a:ext uri="{FF2B5EF4-FFF2-40B4-BE49-F238E27FC236}">
                <a16:creationId xmlns:a16="http://schemas.microsoft.com/office/drawing/2014/main" id="{C5E4F1D3-2CC5-4F40-B6E4-8FA0B7D571B8}"/>
              </a:ext>
            </a:extLst>
          </p:cNvPr>
          <p:cNvCxnSpPr>
            <a:cxnSpLocks/>
          </p:cNvCxnSpPr>
          <p:nvPr/>
        </p:nvCxnSpPr>
        <p:spPr>
          <a:xfrm>
            <a:off x="3389401" y="5725083"/>
            <a:ext cx="5130516" cy="0"/>
          </a:xfrm>
          <a:prstGeom prst="straightConnector1">
            <a:avLst/>
          </a:prstGeom>
          <a:ln w="38100">
            <a:solidFill>
              <a:srgbClr val="445469"/>
            </a:solidFill>
            <a:tailEnd type="triangle"/>
          </a:ln>
        </p:spPr>
        <p:style>
          <a:lnRef idx="1">
            <a:schemeClr val="dk1"/>
          </a:lnRef>
          <a:fillRef idx="0">
            <a:schemeClr val="dk1"/>
          </a:fillRef>
          <a:effectRef idx="0">
            <a:schemeClr val="dk1"/>
          </a:effectRef>
          <a:fontRef idx="minor">
            <a:schemeClr val="tx1"/>
          </a:fontRef>
        </p:style>
      </p:cxnSp>
      <p:sp>
        <p:nvSpPr>
          <p:cNvPr id="7" name="Textfeld 6">
            <a:extLst>
              <a:ext uri="{FF2B5EF4-FFF2-40B4-BE49-F238E27FC236}">
                <a16:creationId xmlns:a16="http://schemas.microsoft.com/office/drawing/2014/main" id="{50AB301D-1136-432E-9CD4-3EB9C8B1F192}"/>
              </a:ext>
            </a:extLst>
          </p:cNvPr>
          <p:cNvSpPr txBox="1"/>
          <p:nvPr/>
        </p:nvSpPr>
        <p:spPr>
          <a:xfrm>
            <a:off x="2077104" y="1267929"/>
            <a:ext cx="2558868" cy="307777"/>
          </a:xfrm>
          <a:prstGeom prst="rect">
            <a:avLst/>
          </a:prstGeom>
          <a:noFill/>
        </p:spPr>
        <p:txBody>
          <a:bodyPr wrap="square" rtlCol="0">
            <a:spAutoFit/>
          </a:bodyPr>
          <a:lstStyle/>
          <a:p>
            <a:pPr algn="ctr"/>
            <a:r>
              <a:rPr lang="de-DE" sz="1400">
                <a:solidFill>
                  <a:srgbClr val="445469"/>
                </a:solidFill>
                <a:latin typeface="Arial" panose="020B0604020202020204" pitchFamily="34" charset="0"/>
                <a:cs typeface="Arial" panose="020B0604020202020204" pitchFamily="34" charset="0"/>
              </a:rPr>
              <a:t>Orientation </a:t>
            </a:r>
            <a:r>
              <a:rPr lang="de-DE" sz="1400" err="1">
                <a:solidFill>
                  <a:srgbClr val="445469"/>
                </a:solidFill>
                <a:latin typeface="Arial" panose="020B0604020202020204" pitchFamily="34" charset="0"/>
                <a:cs typeface="Arial" panose="020B0604020202020204" pitchFamily="34" charset="0"/>
              </a:rPr>
              <a:t>to</a:t>
            </a:r>
            <a:r>
              <a:rPr lang="de-DE" sz="1400">
                <a:solidFill>
                  <a:srgbClr val="445469"/>
                </a:solidFill>
                <a:latin typeface="Arial" panose="020B0604020202020204" pitchFamily="34" charset="0"/>
                <a:cs typeface="Arial" panose="020B0604020202020204" pitchFamily="34" charset="0"/>
              </a:rPr>
              <a:t> own </a:t>
            </a:r>
            <a:r>
              <a:rPr lang="de-DE" sz="1400" err="1">
                <a:solidFill>
                  <a:srgbClr val="445469"/>
                </a:solidFill>
                <a:latin typeface="Arial" panose="020B0604020202020204" pitchFamily="34" charset="0"/>
                <a:cs typeface="Arial" panose="020B0604020202020204" pitchFamily="34" charset="0"/>
              </a:rPr>
              <a:t>needs</a:t>
            </a:r>
            <a:endParaRPr lang="de-DE" sz="1400">
              <a:solidFill>
                <a:srgbClr val="445469"/>
              </a:solidFill>
              <a:latin typeface="Arial" panose="020B0604020202020204" pitchFamily="34" charset="0"/>
              <a:cs typeface="Arial" panose="020B0604020202020204" pitchFamily="34" charset="0"/>
            </a:endParaRPr>
          </a:p>
        </p:txBody>
      </p:sp>
      <p:sp>
        <p:nvSpPr>
          <p:cNvPr id="8" name="Textfeld 7">
            <a:extLst>
              <a:ext uri="{FF2B5EF4-FFF2-40B4-BE49-F238E27FC236}">
                <a16:creationId xmlns:a16="http://schemas.microsoft.com/office/drawing/2014/main" id="{D9E035F0-B6D5-4B6D-931A-E4DEB4CF0FA4}"/>
              </a:ext>
            </a:extLst>
          </p:cNvPr>
          <p:cNvSpPr txBox="1"/>
          <p:nvPr/>
        </p:nvSpPr>
        <p:spPr>
          <a:xfrm>
            <a:off x="7158855" y="5763855"/>
            <a:ext cx="2722124" cy="523220"/>
          </a:xfrm>
          <a:prstGeom prst="rect">
            <a:avLst/>
          </a:prstGeom>
          <a:noFill/>
        </p:spPr>
        <p:txBody>
          <a:bodyPr wrap="square" rtlCol="0">
            <a:spAutoFit/>
          </a:bodyPr>
          <a:lstStyle/>
          <a:p>
            <a:pPr algn="ctr"/>
            <a:r>
              <a:rPr lang="en-US" sz="1400">
                <a:solidFill>
                  <a:srgbClr val="445469"/>
                </a:solidFill>
                <a:latin typeface="Arial" panose="020B0604020202020204" pitchFamily="34" charset="0"/>
                <a:cs typeface="Arial" panose="020B0604020202020204" pitchFamily="34" charset="0"/>
              </a:rPr>
              <a:t>Orientation to the needs of others</a:t>
            </a:r>
            <a:endParaRPr lang="de-DE" sz="1400">
              <a:solidFill>
                <a:srgbClr val="445469"/>
              </a:solidFill>
              <a:latin typeface="Arial" panose="020B0604020202020204" pitchFamily="34" charset="0"/>
              <a:cs typeface="Arial" panose="020B0604020202020204" pitchFamily="34" charset="0"/>
            </a:endParaRPr>
          </a:p>
        </p:txBody>
      </p:sp>
      <p:sp>
        <p:nvSpPr>
          <p:cNvPr id="9" name="Textfeld 8">
            <a:extLst>
              <a:ext uri="{FF2B5EF4-FFF2-40B4-BE49-F238E27FC236}">
                <a16:creationId xmlns:a16="http://schemas.microsoft.com/office/drawing/2014/main" id="{89EF76FD-EC38-4078-B694-6630D4ED370E}"/>
              </a:ext>
            </a:extLst>
          </p:cNvPr>
          <p:cNvSpPr txBox="1"/>
          <p:nvPr/>
        </p:nvSpPr>
        <p:spPr>
          <a:xfrm rot="16200000">
            <a:off x="2012123" y="3508876"/>
            <a:ext cx="2386331" cy="307777"/>
          </a:xfrm>
          <a:prstGeom prst="rect">
            <a:avLst/>
          </a:prstGeom>
          <a:noFill/>
        </p:spPr>
        <p:txBody>
          <a:bodyPr wrap="square" rtlCol="0">
            <a:spAutoFit/>
          </a:bodyPr>
          <a:lstStyle/>
          <a:p>
            <a:pPr algn="ctr"/>
            <a:r>
              <a:rPr lang="de-DE" sz="1400" err="1">
                <a:solidFill>
                  <a:srgbClr val="445469"/>
                </a:solidFill>
                <a:latin typeface="Arial" panose="020B0604020202020204" pitchFamily="34" charset="0"/>
                <a:cs typeface="Arial" panose="020B0604020202020204" pitchFamily="34" charset="0"/>
              </a:rPr>
              <a:t>enforce</a:t>
            </a:r>
            <a:endParaRPr lang="de-DE" sz="1400">
              <a:solidFill>
                <a:srgbClr val="445469"/>
              </a:solidFill>
              <a:latin typeface="Arial" panose="020B0604020202020204" pitchFamily="34" charset="0"/>
              <a:cs typeface="Arial" panose="020B0604020202020204" pitchFamily="34" charset="0"/>
            </a:endParaRPr>
          </a:p>
        </p:txBody>
      </p:sp>
      <p:sp>
        <p:nvSpPr>
          <p:cNvPr id="10" name="Textfeld 9">
            <a:extLst>
              <a:ext uri="{FF2B5EF4-FFF2-40B4-BE49-F238E27FC236}">
                <a16:creationId xmlns:a16="http://schemas.microsoft.com/office/drawing/2014/main" id="{335377FC-1C3C-481A-B2AF-39ED15646FD0}"/>
              </a:ext>
            </a:extLst>
          </p:cNvPr>
          <p:cNvSpPr txBox="1"/>
          <p:nvPr/>
        </p:nvSpPr>
        <p:spPr>
          <a:xfrm>
            <a:off x="4656355" y="5727006"/>
            <a:ext cx="2558868" cy="307777"/>
          </a:xfrm>
          <a:prstGeom prst="rect">
            <a:avLst/>
          </a:prstGeom>
          <a:noFill/>
        </p:spPr>
        <p:txBody>
          <a:bodyPr wrap="square" rtlCol="0">
            <a:spAutoFit/>
          </a:bodyPr>
          <a:lstStyle/>
          <a:p>
            <a:pPr algn="ctr"/>
            <a:r>
              <a:rPr lang="de-DE" sz="1400" err="1">
                <a:solidFill>
                  <a:srgbClr val="445469"/>
                </a:solidFill>
                <a:latin typeface="Arial" panose="020B0604020202020204" pitchFamily="34" charset="0"/>
                <a:cs typeface="Arial" panose="020B0604020202020204" pitchFamily="34" charset="0"/>
              </a:rPr>
              <a:t>cooperation</a:t>
            </a:r>
            <a:endParaRPr lang="de-DE" sz="1400">
              <a:solidFill>
                <a:srgbClr val="445469"/>
              </a:solidFill>
              <a:latin typeface="Arial" panose="020B0604020202020204" pitchFamily="34" charset="0"/>
              <a:cs typeface="Arial" panose="020B0604020202020204" pitchFamily="34" charset="0"/>
            </a:endParaRPr>
          </a:p>
        </p:txBody>
      </p:sp>
      <p:sp>
        <p:nvSpPr>
          <p:cNvPr id="11" name="Rechteck 10">
            <a:extLst>
              <a:ext uri="{FF2B5EF4-FFF2-40B4-BE49-F238E27FC236}">
                <a16:creationId xmlns:a16="http://schemas.microsoft.com/office/drawing/2014/main" id="{2B586F90-B42F-4D94-A9BC-2C8ADDE20B8A}"/>
              </a:ext>
            </a:extLst>
          </p:cNvPr>
          <p:cNvSpPr/>
          <p:nvPr/>
        </p:nvSpPr>
        <p:spPr>
          <a:xfrm>
            <a:off x="3523583" y="1667510"/>
            <a:ext cx="1502253" cy="426336"/>
          </a:xfrm>
          <a:prstGeom prst="rect">
            <a:avLst/>
          </a:prstGeom>
          <a:solidFill>
            <a:srgbClr val="346C84"/>
          </a:solidFill>
          <a:ln>
            <a:solidFill>
              <a:srgbClr val="346C8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err="1">
                <a:latin typeface="Arial" panose="020B0604020202020204" pitchFamily="34" charset="0"/>
                <a:cs typeface="Arial" panose="020B0604020202020204" pitchFamily="34" charset="0"/>
              </a:rPr>
              <a:t>enforce</a:t>
            </a:r>
            <a:endParaRPr lang="de-DE">
              <a:latin typeface="Arial" panose="020B0604020202020204" pitchFamily="34" charset="0"/>
              <a:cs typeface="Arial" panose="020B0604020202020204" pitchFamily="34" charset="0"/>
            </a:endParaRPr>
          </a:p>
        </p:txBody>
      </p:sp>
      <p:sp>
        <p:nvSpPr>
          <p:cNvPr id="12" name="Rechteck 11">
            <a:extLst>
              <a:ext uri="{FF2B5EF4-FFF2-40B4-BE49-F238E27FC236}">
                <a16:creationId xmlns:a16="http://schemas.microsoft.com/office/drawing/2014/main" id="{F1F590A5-9160-4BBC-A724-88335A215036}"/>
              </a:ext>
            </a:extLst>
          </p:cNvPr>
          <p:cNvSpPr/>
          <p:nvPr/>
        </p:nvSpPr>
        <p:spPr>
          <a:xfrm>
            <a:off x="6648237" y="1667509"/>
            <a:ext cx="1502253" cy="426336"/>
          </a:xfrm>
          <a:prstGeom prst="rect">
            <a:avLst/>
          </a:prstGeom>
          <a:solidFill>
            <a:srgbClr val="346C84"/>
          </a:solidFill>
          <a:ln>
            <a:solidFill>
              <a:srgbClr val="346C8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err="1">
                <a:latin typeface="Arial" panose="020B0604020202020204" pitchFamily="34" charset="0"/>
                <a:cs typeface="Arial" panose="020B0604020202020204" pitchFamily="34" charset="0"/>
              </a:rPr>
              <a:t>cooperation</a:t>
            </a:r>
            <a:endParaRPr lang="de-DE">
              <a:latin typeface="Arial" panose="020B0604020202020204" pitchFamily="34" charset="0"/>
              <a:cs typeface="Arial" panose="020B0604020202020204" pitchFamily="34" charset="0"/>
            </a:endParaRPr>
          </a:p>
        </p:txBody>
      </p:sp>
      <p:sp>
        <p:nvSpPr>
          <p:cNvPr id="13" name="Rechteck 12">
            <a:extLst>
              <a:ext uri="{FF2B5EF4-FFF2-40B4-BE49-F238E27FC236}">
                <a16:creationId xmlns:a16="http://schemas.microsoft.com/office/drawing/2014/main" id="{6D6C25E6-0C18-47AC-A8B7-0AB03C898E79}"/>
              </a:ext>
            </a:extLst>
          </p:cNvPr>
          <p:cNvSpPr/>
          <p:nvPr/>
        </p:nvSpPr>
        <p:spPr>
          <a:xfrm>
            <a:off x="5145984" y="3483128"/>
            <a:ext cx="1502253" cy="426336"/>
          </a:xfrm>
          <a:prstGeom prst="rect">
            <a:avLst/>
          </a:prstGeom>
          <a:solidFill>
            <a:srgbClr val="346C84"/>
          </a:solidFill>
          <a:ln>
            <a:solidFill>
              <a:srgbClr val="346C8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err="1">
                <a:latin typeface="Arial" panose="020B0604020202020204" pitchFamily="34" charset="0"/>
                <a:cs typeface="Arial" panose="020B0604020202020204" pitchFamily="34" charset="0"/>
              </a:rPr>
              <a:t>compromise</a:t>
            </a:r>
            <a:endParaRPr lang="de-DE">
              <a:latin typeface="Arial" panose="020B0604020202020204" pitchFamily="34" charset="0"/>
              <a:cs typeface="Arial" panose="020B0604020202020204" pitchFamily="34" charset="0"/>
            </a:endParaRPr>
          </a:p>
        </p:txBody>
      </p:sp>
      <p:sp>
        <p:nvSpPr>
          <p:cNvPr id="14" name="Rechteck 13">
            <a:extLst>
              <a:ext uri="{FF2B5EF4-FFF2-40B4-BE49-F238E27FC236}">
                <a16:creationId xmlns:a16="http://schemas.microsoft.com/office/drawing/2014/main" id="{B45DAD72-D57C-47A5-8B33-C7DD1F670611}"/>
              </a:ext>
            </a:extLst>
          </p:cNvPr>
          <p:cNvSpPr/>
          <p:nvPr/>
        </p:nvSpPr>
        <p:spPr>
          <a:xfrm>
            <a:off x="3523583" y="5250974"/>
            <a:ext cx="1502253" cy="426336"/>
          </a:xfrm>
          <a:prstGeom prst="rect">
            <a:avLst/>
          </a:prstGeom>
          <a:solidFill>
            <a:srgbClr val="346C84"/>
          </a:solidFill>
          <a:ln>
            <a:solidFill>
              <a:srgbClr val="346C8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err="1">
                <a:latin typeface="Arial" panose="020B0604020202020204" pitchFamily="34" charset="0"/>
                <a:cs typeface="Arial" panose="020B0604020202020204" pitchFamily="34" charset="0"/>
              </a:rPr>
              <a:t>avoid</a:t>
            </a:r>
            <a:endParaRPr lang="de-DE">
              <a:latin typeface="Arial" panose="020B0604020202020204" pitchFamily="34" charset="0"/>
              <a:cs typeface="Arial" panose="020B0604020202020204" pitchFamily="34" charset="0"/>
            </a:endParaRPr>
          </a:p>
        </p:txBody>
      </p:sp>
      <p:sp>
        <p:nvSpPr>
          <p:cNvPr id="15" name="Rechteck 14">
            <a:extLst>
              <a:ext uri="{FF2B5EF4-FFF2-40B4-BE49-F238E27FC236}">
                <a16:creationId xmlns:a16="http://schemas.microsoft.com/office/drawing/2014/main" id="{FC11B95B-63E4-4D3F-A6C7-05C9D748044D}"/>
              </a:ext>
            </a:extLst>
          </p:cNvPr>
          <p:cNvSpPr/>
          <p:nvPr/>
        </p:nvSpPr>
        <p:spPr>
          <a:xfrm>
            <a:off x="6648237" y="5250974"/>
            <a:ext cx="1502253" cy="426336"/>
          </a:xfrm>
          <a:prstGeom prst="rect">
            <a:avLst/>
          </a:prstGeom>
          <a:solidFill>
            <a:srgbClr val="346C84"/>
          </a:solidFill>
          <a:ln>
            <a:solidFill>
              <a:srgbClr val="346C8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err="1">
                <a:latin typeface="Arial" panose="020B0604020202020204" pitchFamily="34" charset="0"/>
                <a:cs typeface="Arial" panose="020B0604020202020204" pitchFamily="34" charset="0"/>
              </a:rPr>
              <a:t>adjust</a:t>
            </a:r>
            <a:endParaRPr lang="de-DE">
              <a:latin typeface="Arial" panose="020B0604020202020204" pitchFamily="34" charset="0"/>
              <a:cs typeface="Arial" panose="020B0604020202020204" pitchFamily="34" charset="0"/>
            </a:endParaRPr>
          </a:p>
        </p:txBody>
      </p:sp>
      <p:sp>
        <p:nvSpPr>
          <p:cNvPr id="17" name="Foliennummernplatzhalter 3">
            <a:extLst>
              <a:ext uri="{FF2B5EF4-FFF2-40B4-BE49-F238E27FC236}">
                <a16:creationId xmlns:a16="http://schemas.microsoft.com/office/drawing/2014/main" id="{0E9C9DC5-389A-BEDA-CD87-3223755233AD}"/>
              </a:ext>
            </a:extLst>
          </p:cNvPr>
          <p:cNvSpPr txBox="1">
            <a:spLocks/>
          </p:cNvSpPr>
          <p:nvPr/>
        </p:nvSpPr>
        <p:spPr>
          <a:xfrm>
            <a:off x="11022013" y="6256801"/>
            <a:ext cx="542925" cy="430765"/>
          </a:xfrm>
          <a:prstGeom prst="rect">
            <a:avLst/>
          </a:prstGeom>
        </p:spPr>
        <p:txBody>
          <a:bodyPr vert="horz" lIns="45720" tIns="22860" rIns="45720" bIns="22860" rtlCol="0" anchor="ctr"/>
          <a:lstStyle>
            <a:defPPr>
              <a:defRPr lang="en-US"/>
            </a:defPPr>
            <a:lvl1pPr marL="0" algn="ctr" defTabSz="1828434" rtl="0" eaLnBrk="1" latinLnBrk="0" hangingPunct="1">
              <a:defRPr sz="2600" kern="1200">
                <a:solidFill>
                  <a:schemeClr val="bg2"/>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ctr" defTabSz="1828434" rtl="0" eaLnBrk="1" fontAlgn="auto" latinLnBrk="0" hangingPunct="1">
              <a:lnSpc>
                <a:spcPct val="100000"/>
              </a:lnSpc>
              <a:spcBef>
                <a:spcPts val="0"/>
              </a:spcBef>
              <a:spcAft>
                <a:spcPts val="0"/>
              </a:spcAft>
              <a:buClrTx/>
              <a:buSzTx/>
              <a:buFontTx/>
              <a:buNone/>
              <a:tabLst/>
              <a:defRPr/>
            </a:pPr>
            <a:fld id="{13ADF8D8-158F-4C4D-B956-5372B41AA90F}" type="slidenum">
              <a:rPr kumimoji="0" lang="de-DE" sz="1300" b="0" i="0" u="none" strike="noStrike" kern="1200" cap="none" spc="0" normalizeH="0" baseline="0" noProof="0">
                <a:ln>
                  <a:noFill/>
                </a:ln>
                <a:solidFill>
                  <a:srgbClr val="FFFFFF"/>
                </a:solidFill>
                <a:effectLst/>
                <a:uLnTx/>
                <a:uFillTx/>
                <a:latin typeface="Arial"/>
                <a:ea typeface="+mn-ea"/>
                <a:cs typeface="+mn-cs"/>
              </a:rPr>
              <a:pPr marL="0" marR="0" lvl="0" indent="0" algn="ctr" defTabSz="1828434" rtl="0" eaLnBrk="1" fontAlgn="auto" latinLnBrk="0" hangingPunct="1">
                <a:lnSpc>
                  <a:spcPct val="100000"/>
                </a:lnSpc>
                <a:spcBef>
                  <a:spcPts val="0"/>
                </a:spcBef>
                <a:spcAft>
                  <a:spcPts val="0"/>
                </a:spcAft>
                <a:buClrTx/>
                <a:buSzTx/>
                <a:buFontTx/>
                <a:buNone/>
                <a:tabLst/>
                <a:defRPr/>
              </a:pPr>
              <a:t>14</a:t>
            </a:fld>
            <a:endParaRPr kumimoji="0" lang="de-DE" sz="1300" b="0" i="0" u="none" strike="noStrike" kern="1200" cap="none" spc="0" normalizeH="0" baseline="0" noProof="0">
              <a:ln>
                <a:noFill/>
              </a:ln>
              <a:solidFill>
                <a:srgbClr val="FFFFFF"/>
              </a:solidFill>
              <a:effectLst/>
              <a:uLnTx/>
              <a:uFillTx/>
              <a:latin typeface="Arial"/>
              <a:ea typeface="+mn-ea"/>
              <a:cs typeface="+mn-cs"/>
            </a:endParaRPr>
          </a:p>
        </p:txBody>
      </p:sp>
      <p:sp>
        <p:nvSpPr>
          <p:cNvPr id="4" name="Titel 1">
            <a:extLst>
              <a:ext uri="{FF2B5EF4-FFF2-40B4-BE49-F238E27FC236}">
                <a16:creationId xmlns:a16="http://schemas.microsoft.com/office/drawing/2014/main" id="{27C29C07-D8ED-CCF7-368F-FD941CACAB9A}"/>
              </a:ext>
            </a:extLst>
          </p:cNvPr>
          <p:cNvSpPr>
            <a:spLocks noGrp="1"/>
          </p:cNvSpPr>
          <p:nvPr>
            <p:ph type="title"/>
          </p:nvPr>
        </p:nvSpPr>
        <p:spPr>
          <a:xfrm>
            <a:off x="216000" y="180000"/>
            <a:ext cx="8604000" cy="576000"/>
          </a:xfrm>
        </p:spPr>
        <p:txBody>
          <a:bodyPr/>
          <a:lstStyle/>
          <a:p>
            <a:r>
              <a:rPr lang="en-GB"/>
              <a:t>Conflict strategies (TKI model)</a:t>
            </a:r>
            <a:endParaRPr lang="en-GB" dirty="0"/>
          </a:p>
        </p:txBody>
      </p:sp>
    </p:spTree>
    <p:extLst>
      <p:ext uri="{BB962C8B-B14F-4D97-AF65-F5344CB8AC3E}">
        <p14:creationId xmlns:p14="http://schemas.microsoft.com/office/powerpoint/2010/main" val="3561204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D8F9FC-FECA-4EDD-BFD0-FC683F979A95}"/>
              </a:ext>
            </a:extLst>
          </p:cNvPr>
          <p:cNvSpPr>
            <a:spLocks noGrp="1"/>
          </p:cNvSpPr>
          <p:nvPr>
            <p:ph type="title"/>
          </p:nvPr>
        </p:nvSpPr>
        <p:spPr/>
        <p:txBody>
          <a:bodyPr/>
          <a:lstStyle/>
          <a:p>
            <a:r>
              <a:rPr lang="en-GB" dirty="0"/>
              <a:t>Conflict models and phases: tools</a:t>
            </a:r>
          </a:p>
        </p:txBody>
      </p:sp>
      <p:sp>
        <p:nvSpPr>
          <p:cNvPr id="13" name="Inhaltsplatzhalter 12">
            <a:extLst>
              <a:ext uri="{FF2B5EF4-FFF2-40B4-BE49-F238E27FC236}">
                <a16:creationId xmlns:a16="http://schemas.microsoft.com/office/drawing/2014/main" id="{84529645-8B88-420F-BC63-87246A41172B}"/>
              </a:ext>
            </a:extLst>
          </p:cNvPr>
          <p:cNvSpPr>
            <a:spLocks noGrp="1"/>
          </p:cNvSpPr>
          <p:nvPr>
            <p:ph idx="1"/>
          </p:nvPr>
        </p:nvSpPr>
        <p:spPr>
          <a:xfrm>
            <a:off x="216000" y="1538514"/>
            <a:ext cx="11160000" cy="5139486"/>
          </a:xfrm>
        </p:spPr>
        <p:txBody>
          <a:bodyPr>
            <a:normAutofit/>
          </a:bodyPr>
          <a:lstStyle/>
          <a:p>
            <a:pPr marL="0" indent="0">
              <a:buNone/>
            </a:pPr>
            <a:r>
              <a:rPr lang="en-GB" sz="1800" b="1" dirty="0"/>
              <a:t>How to prevent potential conflicts</a:t>
            </a:r>
          </a:p>
          <a:p>
            <a:pPr marL="0" indent="0">
              <a:buNone/>
            </a:pPr>
            <a:endParaRPr lang="en-GB" sz="1800" b="1" dirty="0"/>
          </a:p>
          <a:p>
            <a:pPr marL="285750" indent="-285750">
              <a:buFontTx/>
              <a:buChar char="-"/>
            </a:pPr>
            <a:r>
              <a:rPr lang="en-US" sz="1800" dirty="0"/>
              <a:t>Agree on a communication culture – especially for “bad times”</a:t>
            </a:r>
          </a:p>
          <a:p>
            <a:pPr marL="285750" indent="-285750">
              <a:buFontTx/>
              <a:buChar char="-"/>
            </a:pPr>
            <a:r>
              <a:rPr lang="en-US" sz="1800" dirty="0"/>
              <a:t>Spot tensions, articulate discomfort as early as possible</a:t>
            </a:r>
          </a:p>
          <a:p>
            <a:pPr marL="285750" indent="-285750">
              <a:buFontTx/>
              <a:buChar char="-"/>
            </a:pPr>
            <a:r>
              <a:rPr lang="en-US" sz="1800" dirty="0"/>
              <a:t>Follow the “Disturbance Postulate”: “Disturbances and passionate involvements take precedence” (Ruth Cohn, TCI)</a:t>
            </a:r>
          </a:p>
          <a:p>
            <a:pPr marL="285750" indent="-285750">
              <a:buFontTx/>
              <a:buChar char="-"/>
            </a:pPr>
            <a:r>
              <a:rPr lang="en-GB" sz="1800" dirty="0"/>
              <a:t>Try to have the focus on the common problem </a:t>
            </a:r>
            <a:r>
              <a:rPr lang="en-GB" sz="1800" u="sng" dirty="0"/>
              <a:t>not</a:t>
            </a:r>
            <a:r>
              <a:rPr lang="en-GB" sz="1800" dirty="0"/>
              <a:t> on the conflict ( = the others are the “problem”)</a:t>
            </a:r>
          </a:p>
          <a:p>
            <a:pPr marL="285750" indent="-285750">
              <a:buFontTx/>
              <a:buChar char="-"/>
            </a:pPr>
            <a:r>
              <a:rPr lang="en-GB" sz="1800" dirty="0"/>
              <a:t>Use “door openers” (Gordon): verbally conveyed acceptance (“</a:t>
            </a:r>
            <a:r>
              <a:rPr lang="en-US" sz="1800" dirty="0"/>
              <a:t>e.g. I'm interested in how you see things”)</a:t>
            </a:r>
          </a:p>
          <a:p>
            <a:pPr marL="285750" indent="-285750">
              <a:buFontTx/>
              <a:buChar char="-"/>
            </a:pPr>
            <a:r>
              <a:rPr lang="en-US" sz="1800" dirty="0"/>
              <a:t>Use I messages and self-</a:t>
            </a:r>
            <a:r>
              <a:rPr lang="en-US" sz="1800" dirty="0" err="1"/>
              <a:t>relevation</a:t>
            </a:r>
            <a:r>
              <a:rPr lang="en-US" sz="1800" dirty="0"/>
              <a:t>: e.g. “I feel </a:t>
            </a:r>
            <a:r>
              <a:rPr lang="en-US" sz="1800" dirty="0" err="1"/>
              <a:t>unfcmfortable</a:t>
            </a:r>
            <a:r>
              <a:rPr lang="en-US" sz="1800" dirty="0"/>
              <a:t> speaking in German all the time”</a:t>
            </a:r>
          </a:p>
          <a:p>
            <a:pPr marL="285750" indent="-285750">
              <a:buFontTx/>
              <a:buChar char="-"/>
            </a:pPr>
            <a:r>
              <a:rPr lang="en-US" sz="1800" dirty="0"/>
              <a:t>Use mirror statements: e.g. “May I summarize what I understood?”</a:t>
            </a:r>
          </a:p>
          <a:p>
            <a:pPr marL="285750" indent="-285750">
              <a:buFontTx/>
              <a:buChar char="-"/>
            </a:pPr>
            <a:r>
              <a:rPr lang="en-US" sz="1800" dirty="0"/>
              <a:t>Practice meta communication: e.g.: “let´s take the time to understand each other´s positive intentions”</a:t>
            </a:r>
            <a:endParaRPr lang="en-GB" sz="1800" dirty="0"/>
          </a:p>
          <a:p>
            <a:pPr marL="285750" indent="-285750">
              <a:buFontTx/>
              <a:buChar char="-"/>
            </a:pPr>
            <a:endParaRPr lang="en-GB" sz="1800" dirty="0"/>
          </a:p>
          <a:p>
            <a:pPr marL="0" indent="0">
              <a:buNone/>
            </a:pPr>
            <a:endParaRPr lang="en-GB" sz="1800" b="1" dirty="0"/>
          </a:p>
          <a:p>
            <a:pPr marL="0" indent="0">
              <a:buNone/>
            </a:pPr>
            <a:endParaRPr lang="en-GB" sz="1800" b="1" dirty="0"/>
          </a:p>
          <a:p>
            <a:pPr marL="0" indent="0">
              <a:buNone/>
            </a:pPr>
            <a:endParaRPr lang="en-GB" sz="1800" b="1" dirty="0"/>
          </a:p>
        </p:txBody>
      </p:sp>
      <p:sp>
        <p:nvSpPr>
          <p:cNvPr id="4" name="Foliennummernplatzhalter 3">
            <a:extLst>
              <a:ext uri="{FF2B5EF4-FFF2-40B4-BE49-F238E27FC236}">
                <a16:creationId xmlns:a16="http://schemas.microsoft.com/office/drawing/2014/main" id="{5081DA81-F5C6-4973-B437-26615F8F1F33}"/>
              </a:ext>
            </a:extLst>
          </p:cNvPr>
          <p:cNvSpPr>
            <a:spLocks noGrp="1"/>
          </p:cNvSpPr>
          <p:nvPr>
            <p:ph type="sldNum" sz="quarter" idx="4"/>
          </p:nvPr>
        </p:nvSpPr>
        <p:spPr/>
        <p:txBody>
          <a:bodyPr/>
          <a:lstStyle/>
          <a:p>
            <a:fld id="{EC9229FB-4D07-44EF-AAD5-0481BFF31BD7}" type="slidenum">
              <a:rPr lang="de-DE" smtClean="0"/>
              <a:pPr/>
              <a:t>15</a:t>
            </a:fld>
            <a:endParaRPr lang="de-DE"/>
          </a:p>
        </p:txBody>
      </p:sp>
      <p:pic>
        <p:nvPicPr>
          <p:cNvPr id="6" name="Grafik 5">
            <a:extLst>
              <a:ext uri="{FF2B5EF4-FFF2-40B4-BE49-F238E27FC236}">
                <a16:creationId xmlns:a16="http://schemas.microsoft.com/office/drawing/2014/main" id="{E19FB80F-FB0A-9A39-9BBB-E918BB7A2351}"/>
              </a:ext>
            </a:extLst>
          </p:cNvPr>
          <p:cNvPicPr>
            <a:picLocks noChangeAspect="1"/>
          </p:cNvPicPr>
          <p:nvPr/>
        </p:nvPicPr>
        <p:blipFill>
          <a:blip r:embed="rId3"/>
          <a:stretch>
            <a:fillRect/>
          </a:stretch>
        </p:blipFill>
        <p:spPr>
          <a:xfrm>
            <a:off x="8100000" y="0"/>
            <a:ext cx="4104000" cy="1769975"/>
          </a:xfrm>
          <a:prstGeom prst="rect">
            <a:avLst/>
          </a:prstGeom>
        </p:spPr>
      </p:pic>
    </p:spTree>
    <p:extLst>
      <p:ext uri="{BB962C8B-B14F-4D97-AF65-F5344CB8AC3E}">
        <p14:creationId xmlns:p14="http://schemas.microsoft.com/office/powerpoint/2010/main" val="3356242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4"/>
          </p:nvPr>
        </p:nvSpPr>
        <p:spPr/>
        <p:txBody>
          <a:bodyPr/>
          <a:lstStyle/>
          <a:p>
            <a:fld id="{EC9229FB-4D07-44EF-AAD5-0481BFF31BD7}" type="slidenum">
              <a:rPr lang="de-DE" smtClean="0"/>
              <a:pPr/>
              <a:t>16</a:t>
            </a:fld>
            <a:endParaRPr lang="de-DE"/>
          </a:p>
        </p:txBody>
      </p:sp>
      <p:sp>
        <p:nvSpPr>
          <p:cNvPr id="6" name="Inhaltsplatzhalter 2"/>
          <p:cNvSpPr txBox="1">
            <a:spLocks/>
          </p:cNvSpPr>
          <p:nvPr/>
        </p:nvSpPr>
        <p:spPr>
          <a:xfrm>
            <a:off x="2163566" y="711000"/>
            <a:ext cx="8604000" cy="5436000"/>
          </a:xfrm>
          <a:prstGeom prst="rect">
            <a:avLst/>
          </a:prstGeom>
        </p:spPr>
        <p:txBody>
          <a:bodyPr vert="horz" lIns="0" tIns="0" rIns="0" bIns="0" rtlCol="0">
            <a:normAutofit/>
          </a:bodyPr>
          <a:lstStyle>
            <a:lvl1pPr marL="0" indent="0" algn="l" defTabSz="914400" rtl="0" eaLnBrk="1" latinLnBrk="0" hangingPunct="1">
              <a:lnSpc>
                <a:spcPct val="110000"/>
              </a:lnSpc>
              <a:spcBef>
                <a:spcPts val="100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180000" indent="-173038"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360000" indent="-180975"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540000" indent="-180975"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720000" indent="-180975"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endParaRPr lang="en-US" sz="3000" dirty="0">
              <a:solidFill>
                <a:schemeClr val="tx2"/>
              </a:solidFill>
            </a:endParaRPr>
          </a:p>
          <a:p>
            <a:pPr algn="ctr"/>
            <a:endParaRPr lang="en-US" sz="3000">
              <a:solidFill>
                <a:schemeClr val="tx2"/>
              </a:solidFill>
            </a:endParaRPr>
          </a:p>
          <a:p>
            <a:pPr algn="ctr"/>
            <a:endParaRPr lang="en-US" sz="3000">
              <a:solidFill>
                <a:schemeClr val="tx2"/>
              </a:solidFill>
            </a:endParaRPr>
          </a:p>
          <a:p>
            <a:pPr algn="ctr">
              <a:spcBef>
                <a:spcPts val="0"/>
              </a:spcBef>
            </a:pPr>
            <a:endParaRPr lang="en-US" sz="3000">
              <a:solidFill>
                <a:schemeClr val="tx2"/>
              </a:solidFill>
            </a:endParaRPr>
          </a:p>
          <a:p>
            <a:pPr algn="ctr"/>
            <a:r>
              <a:rPr lang="en-US" sz="3000">
                <a:solidFill>
                  <a:schemeClr val="tx2"/>
                </a:solidFill>
              </a:rPr>
              <a:t>All </a:t>
            </a:r>
            <a:r>
              <a:rPr lang="en-US" sz="3000" dirty="0">
                <a:solidFill>
                  <a:schemeClr val="tx2"/>
                </a:solidFill>
              </a:rPr>
              <a:t>the </a:t>
            </a:r>
            <a:r>
              <a:rPr lang="en-US" sz="3000">
                <a:solidFill>
                  <a:schemeClr val="tx2"/>
                </a:solidFill>
              </a:rPr>
              <a:t>best </a:t>
            </a:r>
            <a:br>
              <a:rPr lang="en-US" sz="3000">
                <a:solidFill>
                  <a:schemeClr val="tx2"/>
                </a:solidFill>
              </a:rPr>
            </a:br>
            <a:r>
              <a:rPr lang="en-US" sz="3000">
                <a:solidFill>
                  <a:schemeClr val="tx2"/>
                </a:solidFill>
              </a:rPr>
              <a:t>for your teams </a:t>
            </a:r>
            <a:r>
              <a:rPr lang="en-US" sz="3000" dirty="0">
                <a:solidFill>
                  <a:schemeClr val="tx2"/>
                </a:solidFill>
              </a:rPr>
              <a:t>and Design </a:t>
            </a:r>
            <a:r>
              <a:rPr lang="en-US" sz="3000">
                <a:solidFill>
                  <a:schemeClr val="tx2"/>
                </a:solidFill>
              </a:rPr>
              <a:t>Thinking challenges</a:t>
            </a:r>
            <a:r>
              <a:rPr lang="en-US" sz="3000" dirty="0">
                <a:solidFill>
                  <a:schemeClr val="tx2"/>
                </a:solidFill>
              </a:rPr>
              <a:t>!</a:t>
            </a:r>
          </a:p>
        </p:txBody>
      </p:sp>
      <p:sp>
        <p:nvSpPr>
          <p:cNvPr id="2" name="Titel 1">
            <a:extLst>
              <a:ext uri="{FF2B5EF4-FFF2-40B4-BE49-F238E27FC236}">
                <a16:creationId xmlns:a16="http://schemas.microsoft.com/office/drawing/2014/main" id="{83243207-216B-AD32-AC25-5CF391DDC522}"/>
              </a:ext>
            </a:extLst>
          </p:cNvPr>
          <p:cNvSpPr>
            <a:spLocks noGrp="1"/>
          </p:cNvSpPr>
          <p:nvPr>
            <p:ph type="title"/>
          </p:nvPr>
        </p:nvSpPr>
        <p:spPr>
          <a:xfrm>
            <a:off x="216000" y="180000"/>
            <a:ext cx="8604000" cy="576000"/>
          </a:xfrm>
        </p:spPr>
        <p:txBody>
          <a:bodyPr/>
          <a:lstStyle/>
          <a:p>
            <a:r>
              <a:rPr lang="en-GB"/>
              <a:t>Good luck!</a:t>
            </a:r>
            <a:endParaRPr lang="en-GB" dirty="0"/>
          </a:p>
        </p:txBody>
      </p:sp>
    </p:spTree>
    <p:extLst>
      <p:ext uri="{BB962C8B-B14F-4D97-AF65-F5344CB8AC3E}">
        <p14:creationId xmlns:p14="http://schemas.microsoft.com/office/powerpoint/2010/main" val="2111182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D8F9FC-FECA-4EDD-BFD0-FC683F979A95}"/>
              </a:ext>
            </a:extLst>
          </p:cNvPr>
          <p:cNvSpPr>
            <a:spLocks noGrp="1"/>
          </p:cNvSpPr>
          <p:nvPr>
            <p:ph type="title"/>
          </p:nvPr>
        </p:nvSpPr>
        <p:spPr/>
        <p:txBody>
          <a:bodyPr/>
          <a:lstStyle/>
          <a:p>
            <a:r>
              <a:rPr lang="en-GB" dirty="0"/>
              <a:t>Agenda Kick </a:t>
            </a:r>
            <a:r>
              <a:rPr lang="en-GB"/>
              <a:t>off – </a:t>
            </a:r>
            <a:r>
              <a:rPr lang="en-GB" dirty="0"/>
              <a:t>follow up</a:t>
            </a:r>
          </a:p>
        </p:txBody>
      </p:sp>
      <p:sp>
        <p:nvSpPr>
          <p:cNvPr id="13" name="Inhaltsplatzhalter 12">
            <a:extLst>
              <a:ext uri="{FF2B5EF4-FFF2-40B4-BE49-F238E27FC236}">
                <a16:creationId xmlns:a16="http://schemas.microsoft.com/office/drawing/2014/main" id="{84529645-8B88-420F-BC63-87246A41172B}"/>
              </a:ext>
            </a:extLst>
          </p:cNvPr>
          <p:cNvSpPr>
            <a:spLocks noGrp="1"/>
          </p:cNvSpPr>
          <p:nvPr>
            <p:ph idx="1"/>
          </p:nvPr>
        </p:nvSpPr>
        <p:spPr>
          <a:xfrm>
            <a:off x="216000" y="900000"/>
            <a:ext cx="11160000" cy="5778000"/>
          </a:xfrm>
        </p:spPr>
        <p:txBody>
          <a:bodyPr>
            <a:normAutofit fontScale="62500" lnSpcReduction="20000"/>
          </a:bodyPr>
          <a:lstStyle/>
          <a:p>
            <a:pPr marL="457200" indent="-457200">
              <a:buFont typeface="Arial" panose="020B0604020202020204" pitchFamily="34" charset="0"/>
              <a:buChar char="•"/>
            </a:pPr>
            <a:r>
              <a:rPr lang="en-GB" sz="2700" dirty="0"/>
              <a:t>Welcome &amp; Agenda</a:t>
            </a:r>
          </a:p>
          <a:p>
            <a:pPr marL="457200" indent="-457200">
              <a:buFont typeface="Arial" panose="020B0604020202020204" pitchFamily="34" charset="0"/>
              <a:buChar char="•"/>
            </a:pPr>
            <a:endParaRPr lang="en-GB" sz="2700" dirty="0"/>
          </a:p>
          <a:p>
            <a:pPr marL="457200" indent="-457200">
              <a:buFont typeface="Arial" panose="020B0604020202020204" pitchFamily="34" charset="0"/>
              <a:buChar char="•"/>
            </a:pPr>
            <a:r>
              <a:rPr lang="en-GB" sz="2700" dirty="0"/>
              <a:t>Meeting of teams</a:t>
            </a:r>
          </a:p>
          <a:p>
            <a:pPr marL="457200" indent="-457200">
              <a:buFont typeface="Arial" panose="020B0604020202020204" pitchFamily="34" charset="0"/>
              <a:buChar char="•"/>
            </a:pPr>
            <a:r>
              <a:rPr lang="en-GB" sz="2700" dirty="0"/>
              <a:t>Q &amp; A regarding material and task</a:t>
            </a:r>
          </a:p>
          <a:p>
            <a:pPr marL="457200" indent="-457200">
              <a:buFont typeface="Arial" panose="020B0604020202020204" pitchFamily="34" charset="0"/>
              <a:buChar char="•"/>
            </a:pPr>
            <a:r>
              <a:rPr lang="en-GB" sz="2700" dirty="0"/>
              <a:t>How to pitch</a:t>
            </a:r>
          </a:p>
          <a:p>
            <a:pPr marL="457200" indent="-457200">
              <a:buFont typeface="Arial" panose="020B0604020202020204" pitchFamily="34" charset="0"/>
              <a:buChar char="•"/>
            </a:pPr>
            <a:endParaRPr lang="en-GB" sz="2700" dirty="0"/>
          </a:p>
          <a:p>
            <a:pPr marL="457200" indent="-457200">
              <a:buFont typeface="Arial" panose="020B0604020202020204" pitchFamily="34" charset="0"/>
              <a:buChar char="•"/>
            </a:pPr>
            <a:r>
              <a:rPr lang="en-GB" sz="2700" dirty="0"/>
              <a:t>Typical team situations: team work and discussion</a:t>
            </a:r>
          </a:p>
          <a:p>
            <a:pPr marL="457200" indent="-457200">
              <a:buFont typeface="Arial" panose="020B0604020202020204" pitchFamily="34" charset="0"/>
              <a:buChar char="•"/>
            </a:pPr>
            <a:r>
              <a:rPr lang="en-GB" sz="2700" dirty="0"/>
              <a:t>Discussion of group results</a:t>
            </a:r>
          </a:p>
          <a:p>
            <a:pPr marL="457200" indent="-457200">
              <a:buFont typeface="Arial" panose="020B0604020202020204" pitchFamily="34" charset="0"/>
              <a:buChar char="•"/>
            </a:pPr>
            <a:endParaRPr lang="en-GB" sz="2700" dirty="0"/>
          </a:p>
          <a:p>
            <a:pPr marL="457200" indent="-457200">
              <a:buFont typeface="Arial" panose="020B0604020202020204" pitchFamily="34" charset="0"/>
              <a:buChar char="•"/>
            </a:pPr>
            <a:r>
              <a:rPr lang="en-GB" sz="2700" dirty="0"/>
              <a:t>Conflict prevention: conflict models and tools that are “door openers”</a:t>
            </a:r>
          </a:p>
          <a:p>
            <a:pPr marL="457200" indent="-457200">
              <a:buFont typeface="Arial" panose="020B0604020202020204" pitchFamily="34" charset="0"/>
              <a:buChar char="•"/>
            </a:pPr>
            <a:endParaRPr lang="en-GB" sz="2700" dirty="0"/>
          </a:p>
          <a:p>
            <a:pPr marL="457200" indent="-457200">
              <a:buFont typeface="Arial" panose="020B0604020202020204" pitchFamily="34" charset="0"/>
              <a:buChar char="•"/>
            </a:pPr>
            <a:endParaRPr lang="en-GB" sz="2700" dirty="0"/>
          </a:p>
          <a:p>
            <a:pPr marL="0" indent="0">
              <a:buNone/>
            </a:pPr>
            <a:endParaRPr lang="en-GB" sz="2700" dirty="0"/>
          </a:p>
          <a:p>
            <a:pPr marL="0" indent="0">
              <a:buNone/>
            </a:pPr>
            <a:endParaRPr lang="en-GB" sz="2700" dirty="0"/>
          </a:p>
          <a:p>
            <a:pPr marL="0" indent="0">
              <a:buNone/>
            </a:pPr>
            <a:endParaRPr lang="en-GB" sz="2700" dirty="0"/>
          </a:p>
          <a:p>
            <a:pPr marL="0" indent="0">
              <a:buNone/>
            </a:pPr>
            <a:r>
              <a:rPr lang="en-GB" dirty="0"/>
              <a:t>	</a:t>
            </a:r>
          </a:p>
          <a:p>
            <a:pPr marL="0" indent="0">
              <a:buNone/>
            </a:pPr>
            <a:endParaRPr lang="en-GB" dirty="0"/>
          </a:p>
          <a:p>
            <a:pPr marL="0" indent="0">
              <a:buNone/>
            </a:pPr>
            <a:endParaRPr lang="en-GB" dirty="0"/>
          </a:p>
        </p:txBody>
      </p:sp>
      <p:sp>
        <p:nvSpPr>
          <p:cNvPr id="4" name="Foliennummernplatzhalter 3">
            <a:extLst>
              <a:ext uri="{FF2B5EF4-FFF2-40B4-BE49-F238E27FC236}">
                <a16:creationId xmlns:a16="http://schemas.microsoft.com/office/drawing/2014/main" id="{5081DA81-F5C6-4973-B437-26615F8F1F33}"/>
              </a:ext>
            </a:extLst>
          </p:cNvPr>
          <p:cNvSpPr>
            <a:spLocks noGrp="1"/>
          </p:cNvSpPr>
          <p:nvPr>
            <p:ph type="sldNum" sz="quarter" idx="4"/>
          </p:nvPr>
        </p:nvSpPr>
        <p:spPr/>
        <p:txBody>
          <a:bodyPr/>
          <a:lstStyle/>
          <a:p>
            <a:fld id="{EC9229FB-4D07-44EF-AAD5-0481BFF31BD7}" type="slidenum">
              <a:rPr lang="de-DE" smtClean="0"/>
              <a:pPr/>
              <a:t>2</a:t>
            </a:fld>
            <a:endParaRPr lang="de-DE"/>
          </a:p>
        </p:txBody>
      </p:sp>
      <p:pic>
        <p:nvPicPr>
          <p:cNvPr id="6" name="Grafik 5">
            <a:extLst>
              <a:ext uri="{FF2B5EF4-FFF2-40B4-BE49-F238E27FC236}">
                <a16:creationId xmlns:a16="http://schemas.microsoft.com/office/drawing/2014/main" id="{E19FB80F-FB0A-9A39-9BBB-E918BB7A2351}"/>
              </a:ext>
            </a:extLst>
          </p:cNvPr>
          <p:cNvPicPr>
            <a:picLocks noChangeAspect="1"/>
          </p:cNvPicPr>
          <p:nvPr/>
        </p:nvPicPr>
        <p:blipFill>
          <a:blip r:embed="rId3"/>
          <a:stretch>
            <a:fillRect/>
          </a:stretch>
        </p:blipFill>
        <p:spPr>
          <a:xfrm>
            <a:off x="8001930" y="180000"/>
            <a:ext cx="4104000" cy="1769975"/>
          </a:xfrm>
          <a:prstGeom prst="rect">
            <a:avLst/>
          </a:prstGeom>
        </p:spPr>
      </p:pic>
    </p:spTree>
    <p:extLst>
      <p:ext uri="{BB962C8B-B14F-4D97-AF65-F5344CB8AC3E}">
        <p14:creationId xmlns:p14="http://schemas.microsoft.com/office/powerpoint/2010/main" val="2357271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5091F87-1C06-5CF6-F438-817F9EC31D94}"/>
              </a:ext>
            </a:extLst>
          </p:cNvPr>
          <p:cNvSpPr>
            <a:spLocks noGrp="1"/>
          </p:cNvSpPr>
          <p:nvPr>
            <p:ph idx="1"/>
          </p:nvPr>
        </p:nvSpPr>
        <p:spPr/>
        <p:txBody>
          <a:bodyPr>
            <a:normAutofit/>
          </a:bodyPr>
          <a:lstStyle/>
          <a:p>
            <a:pPr algn="ctr"/>
            <a:endParaRPr lang="de-DE" sz="10000" dirty="0"/>
          </a:p>
          <a:p>
            <a:pPr algn="ctr"/>
            <a:r>
              <a:rPr lang="de-DE" sz="10000" dirty="0"/>
              <a:t>Q &amp; A </a:t>
            </a:r>
          </a:p>
        </p:txBody>
      </p:sp>
      <p:sp>
        <p:nvSpPr>
          <p:cNvPr id="4" name="Foliennummernplatzhalter 3">
            <a:extLst>
              <a:ext uri="{FF2B5EF4-FFF2-40B4-BE49-F238E27FC236}">
                <a16:creationId xmlns:a16="http://schemas.microsoft.com/office/drawing/2014/main" id="{410041F1-FE60-DB56-FE4B-28283B7AB1A7}"/>
              </a:ext>
            </a:extLst>
          </p:cNvPr>
          <p:cNvSpPr>
            <a:spLocks noGrp="1"/>
          </p:cNvSpPr>
          <p:nvPr>
            <p:ph type="sldNum" sz="quarter" idx="4"/>
          </p:nvPr>
        </p:nvSpPr>
        <p:spPr/>
        <p:txBody>
          <a:bodyPr/>
          <a:lstStyle/>
          <a:p>
            <a:fld id="{EC9229FB-4D07-44EF-AAD5-0481BFF31BD7}" type="slidenum">
              <a:rPr lang="de-DE" smtClean="0"/>
              <a:pPr/>
              <a:t>3</a:t>
            </a:fld>
            <a:endParaRPr lang="de-DE"/>
          </a:p>
        </p:txBody>
      </p:sp>
      <p:sp>
        <p:nvSpPr>
          <p:cNvPr id="7" name="Titel 6">
            <a:extLst>
              <a:ext uri="{FF2B5EF4-FFF2-40B4-BE49-F238E27FC236}">
                <a16:creationId xmlns:a16="http://schemas.microsoft.com/office/drawing/2014/main" id="{B98ACA85-7E8B-91C2-FCD0-AF1306FCA47D}"/>
              </a:ext>
            </a:extLst>
          </p:cNvPr>
          <p:cNvSpPr>
            <a:spLocks noGrp="1"/>
          </p:cNvSpPr>
          <p:nvPr>
            <p:ph type="title"/>
          </p:nvPr>
        </p:nvSpPr>
        <p:spPr/>
        <p:txBody>
          <a:bodyPr/>
          <a:lstStyle/>
          <a:p>
            <a:r>
              <a:rPr lang="de-DE" dirty="0" err="1"/>
              <a:t>Your</a:t>
            </a:r>
            <a:r>
              <a:rPr lang="de-DE" dirty="0"/>
              <a:t> </a:t>
            </a:r>
            <a:r>
              <a:rPr lang="de-DE" dirty="0" err="1"/>
              <a:t>questions</a:t>
            </a:r>
            <a:r>
              <a:rPr lang="de-DE" dirty="0"/>
              <a:t>: </a:t>
            </a:r>
            <a:r>
              <a:rPr lang="de-DE" dirty="0" err="1"/>
              <a:t>please</a:t>
            </a:r>
            <a:r>
              <a:rPr lang="de-DE" dirty="0"/>
              <a:t> </a:t>
            </a:r>
            <a:r>
              <a:rPr lang="de-DE" dirty="0" err="1"/>
              <a:t>exchange</a:t>
            </a:r>
            <a:r>
              <a:rPr lang="de-DE" dirty="0"/>
              <a:t> </a:t>
            </a:r>
            <a:r>
              <a:rPr lang="de-DE" dirty="0" err="1"/>
              <a:t>your</a:t>
            </a:r>
            <a:r>
              <a:rPr lang="de-DE" dirty="0"/>
              <a:t> </a:t>
            </a:r>
            <a:r>
              <a:rPr lang="de-DE" dirty="0" err="1"/>
              <a:t>reading</a:t>
            </a:r>
            <a:r>
              <a:rPr lang="de-DE" dirty="0"/>
              <a:t> </a:t>
            </a:r>
            <a:r>
              <a:rPr lang="de-DE" dirty="0" err="1"/>
              <a:t>experiences</a:t>
            </a:r>
            <a:r>
              <a:rPr lang="de-DE" dirty="0"/>
              <a:t> and </a:t>
            </a:r>
            <a:r>
              <a:rPr lang="de-DE" dirty="0" err="1"/>
              <a:t>collect</a:t>
            </a:r>
            <a:r>
              <a:rPr lang="de-DE" dirty="0"/>
              <a:t> </a:t>
            </a:r>
            <a:r>
              <a:rPr lang="de-DE" dirty="0" err="1"/>
              <a:t>questions</a:t>
            </a:r>
            <a:br>
              <a:rPr lang="de-DE" dirty="0"/>
            </a:br>
            <a:endParaRPr lang="de-DE" dirty="0"/>
          </a:p>
        </p:txBody>
      </p:sp>
      <p:sp>
        <p:nvSpPr>
          <p:cNvPr id="8" name="Titel 1">
            <a:extLst>
              <a:ext uri="{FF2B5EF4-FFF2-40B4-BE49-F238E27FC236}">
                <a16:creationId xmlns:a16="http://schemas.microsoft.com/office/drawing/2014/main" id="{523F67D3-36D6-944E-9B9B-E5225E1D8FDF}"/>
              </a:ext>
            </a:extLst>
          </p:cNvPr>
          <p:cNvSpPr txBox="1">
            <a:spLocks/>
          </p:cNvSpPr>
          <p:nvPr/>
        </p:nvSpPr>
        <p:spPr>
          <a:xfrm>
            <a:off x="216000" y="923883"/>
            <a:ext cx="8604000" cy="576000"/>
          </a:xfrm>
          <a:prstGeom prst="rect">
            <a:avLst/>
          </a:prstGeom>
        </p:spPr>
        <p:txBody>
          <a:bodyPr vert="horz" wrap="square" lIns="0" tIns="0" rIns="0" bIns="0" rtlCol="0" anchor="t">
            <a:normAutofit/>
          </a:bodyPr>
          <a:lstStyle>
            <a:lvl1pPr algn="l" defTabSz="914400" rtl="0" eaLnBrk="1" latinLnBrk="0" hangingPunct="1">
              <a:lnSpc>
                <a:spcPct val="100000"/>
              </a:lnSpc>
              <a:spcBef>
                <a:spcPct val="0"/>
              </a:spcBef>
              <a:buNone/>
              <a:defRPr sz="1600" b="1" kern="1200">
                <a:solidFill>
                  <a:schemeClr val="tx1"/>
                </a:solidFill>
                <a:latin typeface="Arial" panose="020B0604020202020204" pitchFamily="34" charset="0"/>
                <a:ea typeface="+mj-ea"/>
                <a:cs typeface="Arial" panose="020B0604020202020204" pitchFamily="34" charset="0"/>
              </a:defRPr>
            </a:lvl1pPr>
          </a:lstStyle>
          <a:p>
            <a:endParaRPr lang="de-DE" dirty="0"/>
          </a:p>
        </p:txBody>
      </p:sp>
    </p:spTree>
    <p:extLst>
      <p:ext uri="{BB962C8B-B14F-4D97-AF65-F5344CB8AC3E}">
        <p14:creationId xmlns:p14="http://schemas.microsoft.com/office/powerpoint/2010/main" val="845084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63503C-FB09-0526-F37A-12DA27AC420A}"/>
              </a:ext>
            </a:extLst>
          </p:cNvPr>
          <p:cNvSpPr>
            <a:spLocks noGrp="1"/>
          </p:cNvSpPr>
          <p:nvPr>
            <p:ph type="title"/>
          </p:nvPr>
        </p:nvSpPr>
        <p:spPr/>
        <p:txBody>
          <a:bodyPr/>
          <a:lstStyle/>
          <a:p>
            <a:r>
              <a:rPr lang="de-DE" dirty="0" err="1"/>
              <a:t>Presentation</a:t>
            </a:r>
            <a:r>
              <a:rPr lang="de-DE" dirty="0"/>
              <a:t> </a:t>
            </a:r>
            <a:r>
              <a:rPr lang="de-DE" err="1"/>
              <a:t>guidelines</a:t>
            </a:r>
            <a:r>
              <a:rPr lang="de-DE"/>
              <a:t> – </a:t>
            </a:r>
            <a:r>
              <a:rPr lang="de-DE" dirty="0" err="1"/>
              <a:t>How</a:t>
            </a:r>
            <a:r>
              <a:rPr lang="de-DE" dirty="0"/>
              <a:t> </a:t>
            </a:r>
            <a:r>
              <a:rPr lang="de-DE" dirty="0" err="1"/>
              <a:t>to</a:t>
            </a:r>
            <a:r>
              <a:rPr lang="de-DE" dirty="0"/>
              <a:t> pitch I</a:t>
            </a:r>
          </a:p>
        </p:txBody>
      </p:sp>
      <p:sp>
        <p:nvSpPr>
          <p:cNvPr id="4" name="Foliennummernplatzhalter 3">
            <a:extLst>
              <a:ext uri="{FF2B5EF4-FFF2-40B4-BE49-F238E27FC236}">
                <a16:creationId xmlns:a16="http://schemas.microsoft.com/office/drawing/2014/main" id="{11EC885F-2613-628F-3AAD-8E22174A4FBE}"/>
              </a:ext>
            </a:extLst>
          </p:cNvPr>
          <p:cNvSpPr>
            <a:spLocks noGrp="1"/>
          </p:cNvSpPr>
          <p:nvPr>
            <p:ph type="sldNum" sz="quarter" idx="4"/>
          </p:nvPr>
        </p:nvSpPr>
        <p:spPr/>
        <p:txBody>
          <a:bodyPr/>
          <a:lstStyle/>
          <a:p>
            <a:fld id="{EC9229FB-4D07-44EF-AAD5-0481BFF31BD7}" type="slidenum">
              <a:rPr lang="de-DE" smtClean="0"/>
              <a:pPr/>
              <a:t>4</a:t>
            </a:fld>
            <a:endParaRPr lang="de-DE"/>
          </a:p>
        </p:txBody>
      </p:sp>
      <p:sp>
        <p:nvSpPr>
          <p:cNvPr id="5" name="Inhaltsplatzhalter 2">
            <a:extLst>
              <a:ext uri="{FF2B5EF4-FFF2-40B4-BE49-F238E27FC236}">
                <a16:creationId xmlns:a16="http://schemas.microsoft.com/office/drawing/2014/main" id="{2E1739E1-36DE-0205-BFDA-69E50A7EADE5}"/>
              </a:ext>
            </a:extLst>
          </p:cNvPr>
          <p:cNvSpPr>
            <a:spLocks noGrp="1"/>
          </p:cNvSpPr>
          <p:nvPr>
            <p:ph idx="1"/>
          </p:nvPr>
        </p:nvSpPr>
        <p:spPr>
          <a:xfrm>
            <a:off x="215900" y="900113"/>
            <a:ext cx="11807825" cy="5435600"/>
          </a:xfrm>
        </p:spPr>
        <p:txBody>
          <a:bodyPr>
            <a:normAutofit fontScale="92500" lnSpcReduction="10000"/>
          </a:bodyPr>
          <a:lstStyle/>
          <a:p>
            <a:pPr marL="0" indent="0">
              <a:buNone/>
            </a:pPr>
            <a:r>
              <a:rPr lang="de-DE" sz="1800" b="1" dirty="0"/>
              <a:t>Time: 25</a:t>
            </a:r>
            <a:r>
              <a:rPr lang="de-DE" sz="1800" dirty="0"/>
              <a:t> </a:t>
            </a:r>
            <a:r>
              <a:rPr lang="de-DE" sz="1800" dirty="0" err="1"/>
              <a:t>minutes</a:t>
            </a:r>
            <a:r>
              <a:rPr lang="de-DE" sz="1800" dirty="0"/>
              <a:t> per Team </a:t>
            </a:r>
          </a:p>
          <a:p>
            <a:r>
              <a:rPr lang="de-DE" sz="1800" dirty="0"/>
              <a:t>15 </a:t>
            </a:r>
            <a:r>
              <a:rPr lang="de-DE" sz="1800" dirty="0" err="1"/>
              <a:t>Minutes</a:t>
            </a:r>
            <a:r>
              <a:rPr lang="de-DE" sz="1800" dirty="0"/>
              <a:t> </a:t>
            </a:r>
            <a:r>
              <a:rPr lang="de-DE" sz="1800" dirty="0" err="1"/>
              <a:t>Introduction</a:t>
            </a:r>
            <a:r>
              <a:rPr lang="de-DE" sz="1800" dirty="0"/>
              <a:t> </a:t>
            </a:r>
            <a:r>
              <a:rPr lang="de-DE" sz="1800" dirty="0" err="1"/>
              <a:t>of</a:t>
            </a:r>
            <a:r>
              <a:rPr lang="de-DE" sz="1800" dirty="0"/>
              <a:t> Team and Pitch</a:t>
            </a:r>
          </a:p>
          <a:p>
            <a:r>
              <a:rPr lang="de-DE" sz="1800" dirty="0"/>
              <a:t>10 </a:t>
            </a:r>
            <a:r>
              <a:rPr lang="de-DE" sz="1800" dirty="0" err="1"/>
              <a:t>minutes</a:t>
            </a:r>
            <a:r>
              <a:rPr lang="de-DE" sz="1800" dirty="0"/>
              <a:t> </a:t>
            </a:r>
            <a:r>
              <a:rPr lang="de-DE" sz="1800" dirty="0" err="1"/>
              <a:t>discussions</a:t>
            </a:r>
            <a:r>
              <a:rPr lang="de-DE" sz="1800" dirty="0"/>
              <a:t> and </a:t>
            </a:r>
            <a:r>
              <a:rPr lang="de-DE" sz="1800" dirty="0" err="1"/>
              <a:t>questions</a:t>
            </a:r>
            <a:r>
              <a:rPr lang="de-DE" sz="1800" dirty="0"/>
              <a:t> (</a:t>
            </a:r>
            <a:r>
              <a:rPr lang="de-DE" sz="1800" dirty="0" err="1"/>
              <a:t>make</a:t>
            </a:r>
            <a:r>
              <a:rPr lang="de-DE" sz="1800" dirty="0"/>
              <a:t> </a:t>
            </a:r>
            <a:r>
              <a:rPr lang="de-DE" sz="1800" dirty="0" err="1"/>
              <a:t>sure</a:t>
            </a:r>
            <a:r>
              <a:rPr lang="de-DE" sz="1800" dirty="0"/>
              <a:t> </a:t>
            </a:r>
            <a:r>
              <a:rPr lang="de-DE" sz="1800" dirty="0" err="1"/>
              <a:t>you</a:t>
            </a:r>
            <a:r>
              <a:rPr lang="de-DE" sz="1800" dirty="0"/>
              <a:t> </a:t>
            </a:r>
            <a:r>
              <a:rPr lang="de-DE" sz="1800" dirty="0" err="1"/>
              <a:t>keep</a:t>
            </a:r>
            <a:r>
              <a:rPr lang="de-DE" sz="1800" dirty="0"/>
              <a:t> </a:t>
            </a:r>
            <a:r>
              <a:rPr lang="de-DE" sz="1800" dirty="0" err="1"/>
              <a:t>the</a:t>
            </a:r>
            <a:r>
              <a:rPr lang="de-DE" sz="1800" dirty="0"/>
              <a:t> time frame!)</a:t>
            </a:r>
          </a:p>
          <a:p>
            <a:pPr marL="0" indent="0">
              <a:buNone/>
            </a:pPr>
            <a:endParaRPr lang="de-DE" sz="1800" dirty="0"/>
          </a:p>
          <a:p>
            <a:r>
              <a:rPr lang="en-GB" sz="1800" b="1" dirty="0"/>
              <a:t>Presentation (15’)</a:t>
            </a:r>
            <a:endParaRPr lang="en-GB" sz="1800" dirty="0"/>
          </a:p>
          <a:p>
            <a:r>
              <a:rPr lang="en-GB" sz="1800" i="1" dirty="0"/>
              <a:t>1. Introduce: </a:t>
            </a:r>
            <a:r>
              <a:rPr lang="en-GB" sz="1800" dirty="0"/>
              <a:t>your challenge and project briefly</a:t>
            </a:r>
          </a:p>
          <a:p>
            <a:r>
              <a:rPr lang="en-GB" sz="1800" i="1" dirty="0"/>
              <a:t>2. Pitch: 10 Minutes max.</a:t>
            </a:r>
          </a:p>
          <a:p>
            <a:pPr marL="285750" indent="-285750">
              <a:buFont typeface="Arial" panose="020B0604020202020204" pitchFamily="34" charset="0"/>
              <a:buChar char="•"/>
            </a:pPr>
            <a:r>
              <a:rPr lang="en-GB" sz="1800" i="1" dirty="0"/>
              <a:t>Share: </a:t>
            </a:r>
            <a:r>
              <a:rPr lang="en-GB" sz="1800" dirty="0"/>
              <a:t>Show us (and potential stakeholders) your result(s).</a:t>
            </a:r>
          </a:p>
          <a:p>
            <a:pPr marL="285750" indent="-285750">
              <a:buFont typeface="Arial" panose="020B0604020202020204" pitchFamily="34" charset="0"/>
              <a:buChar char="•"/>
            </a:pPr>
            <a:r>
              <a:rPr lang="en-GB" sz="1800" i="1" dirty="0"/>
              <a:t>“Sell”</a:t>
            </a:r>
            <a:r>
              <a:rPr lang="en-GB" sz="1800" dirty="0"/>
              <a:t>: Develop convincing arguments of the project to gain approval. </a:t>
            </a:r>
          </a:p>
          <a:p>
            <a:pPr marL="285750" indent="-285750">
              <a:buFont typeface="Arial" panose="020B0604020202020204" pitchFamily="34" charset="0"/>
              <a:buChar char="•"/>
            </a:pPr>
            <a:r>
              <a:rPr lang="en-GB" sz="1800" i="1" dirty="0"/>
              <a:t>Illustrate: </a:t>
            </a:r>
            <a:r>
              <a:rPr lang="en-GB" sz="1800" dirty="0"/>
              <a:t>Use a creative format</a:t>
            </a:r>
          </a:p>
          <a:p>
            <a:pPr marL="285750" indent="-285750">
              <a:buFont typeface="Arial" panose="020B0604020202020204" pitchFamily="34" charset="0"/>
              <a:buChar char="•"/>
            </a:pPr>
            <a:endParaRPr lang="en-GB" sz="1800" dirty="0"/>
          </a:p>
          <a:p>
            <a:r>
              <a:rPr lang="en-GB" sz="1800" b="1" dirty="0"/>
              <a:t>Discussion (10’)</a:t>
            </a:r>
          </a:p>
          <a:p>
            <a:pPr marL="285750" indent="-285750">
              <a:buFont typeface="Arial" panose="020B0604020202020204" pitchFamily="34" charset="0"/>
              <a:buChar char="•"/>
            </a:pPr>
            <a:r>
              <a:rPr lang="en-GB" sz="1800" dirty="0"/>
              <a:t>Q + A</a:t>
            </a:r>
          </a:p>
          <a:p>
            <a:pPr marL="285750" indent="-285750">
              <a:buFont typeface="Arial" panose="020B0604020202020204" pitchFamily="34" charset="0"/>
              <a:buChar char="•"/>
            </a:pPr>
            <a:r>
              <a:rPr lang="en-GB" sz="1800" i="1" dirty="0"/>
              <a:t>Evaluation / Reflect: </a:t>
            </a:r>
            <a:r>
              <a:rPr lang="en-GB" sz="1800" dirty="0"/>
              <a:t>what you would consider to be the next step, if you want the project to be realised.</a:t>
            </a:r>
          </a:p>
          <a:p>
            <a:pPr marL="285750" indent="-285750">
              <a:buFont typeface="Arial" panose="020B0604020202020204" pitchFamily="34" charset="0"/>
              <a:buChar char="•"/>
            </a:pPr>
            <a:endParaRPr lang="en-GB" sz="1800" dirty="0"/>
          </a:p>
          <a:p>
            <a:endParaRPr lang="en-US" sz="1800" dirty="0"/>
          </a:p>
          <a:p>
            <a:endParaRPr lang="en-US" sz="1800" dirty="0"/>
          </a:p>
          <a:p>
            <a:pPr marL="0" indent="0">
              <a:buNone/>
            </a:pPr>
            <a:endParaRPr lang="de-DE" sz="1800" dirty="0"/>
          </a:p>
          <a:p>
            <a:pPr marL="0" indent="0">
              <a:buNone/>
            </a:pPr>
            <a:endParaRPr lang="en-GB" dirty="0"/>
          </a:p>
        </p:txBody>
      </p:sp>
    </p:spTree>
    <p:extLst>
      <p:ext uri="{BB962C8B-B14F-4D97-AF65-F5344CB8AC3E}">
        <p14:creationId xmlns:p14="http://schemas.microsoft.com/office/powerpoint/2010/main" val="20417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30AA08-6DFA-4DFF-81F1-22C5D528FA6E}"/>
              </a:ext>
            </a:extLst>
          </p:cNvPr>
          <p:cNvSpPr>
            <a:spLocks noGrp="1"/>
          </p:cNvSpPr>
          <p:nvPr>
            <p:ph type="title"/>
          </p:nvPr>
        </p:nvSpPr>
        <p:spPr/>
        <p:txBody>
          <a:bodyPr/>
          <a:lstStyle/>
          <a:p>
            <a:r>
              <a:rPr lang="en-GB" dirty="0"/>
              <a:t>Design Thinking – How to pitch II</a:t>
            </a:r>
          </a:p>
        </p:txBody>
      </p:sp>
      <p:sp>
        <p:nvSpPr>
          <p:cNvPr id="3" name="Inhaltsplatzhalter 2">
            <a:extLst>
              <a:ext uri="{FF2B5EF4-FFF2-40B4-BE49-F238E27FC236}">
                <a16:creationId xmlns:a16="http://schemas.microsoft.com/office/drawing/2014/main" id="{21429EE4-62AB-474A-8740-C565C2F793E4}"/>
              </a:ext>
            </a:extLst>
          </p:cNvPr>
          <p:cNvSpPr>
            <a:spLocks noGrp="1"/>
          </p:cNvSpPr>
          <p:nvPr>
            <p:ph idx="1"/>
          </p:nvPr>
        </p:nvSpPr>
        <p:spPr>
          <a:xfrm>
            <a:off x="216000" y="900000"/>
            <a:ext cx="11808000" cy="4785004"/>
          </a:xfrm>
        </p:spPr>
        <p:txBody>
          <a:bodyPr>
            <a:normAutofit/>
          </a:bodyPr>
          <a:lstStyle/>
          <a:p>
            <a:r>
              <a:rPr lang="en-GB" b="1" dirty="0"/>
              <a:t>Pitch </a:t>
            </a:r>
          </a:p>
          <a:p>
            <a:r>
              <a:rPr lang="en-GB" dirty="0"/>
              <a:t>The work with the tools on your challenge will lead to a “pitch”. A pitch is a short presentation with the goal of convincing an audience regarding an idea (your prototype) and to sell it. A pitch can last from 30 seconds to 45 minutes. Your facilitators will give you a time frame.</a:t>
            </a:r>
          </a:p>
          <a:p>
            <a:r>
              <a:rPr lang="en-GB" dirty="0"/>
              <a:t>A pitch follows a story line and aims at catching the attention of the audience right from the beginning. Problems are made emotionally comprehensible and the product you developed leads to a resolution of the tension. You will find more information in the tools ‘storytelling’ and ‘storyboarding’. </a:t>
            </a:r>
          </a:p>
          <a:p>
            <a:endParaRPr lang="en-GB" b="1" dirty="0"/>
          </a:p>
          <a:p>
            <a:pPr marL="533400">
              <a:spcBef>
                <a:spcPts val="600"/>
              </a:spcBef>
            </a:pPr>
            <a:r>
              <a:rPr lang="en-GB" dirty="0"/>
              <a:t>You can find an explanation of how to start a pitch in the following two clips: </a:t>
            </a:r>
          </a:p>
          <a:p>
            <a:pPr marL="533400">
              <a:spcBef>
                <a:spcPts val="600"/>
              </a:spcBef>
            </a:pPr>
            <a:r>
              <a:rPr lang="en-GB" dirty="0"/>
              <a:t>How to pitch in 3 Minutes.</a:t>
            </a:r>
            <a:r>
              <a:rPr lang="en-GB" dirty="0">
                <a:solidFill>
                  <a:srgbClr val="FF0000"/>
                </a:solidFill>
              </a:rPr>
              <a:t> </a:t>
            </a:r>
            <a:r>
              <a:rPr lang="en-GB" dirty="0">
                <a:solidFill>
                  <a:srgbClr val="FF0000"/>
                </a:solidFill>
                <a:hlinkClick r:id="rId3"/>
              </a:rPr>
              <a:t>https://www.youtube.com/watch?v=XWRtG_PDRik</a:t>
            </a:r>
            <a:endParaRPr lang="en-GB" dirty="0">
              <a:solidFill>
                <a:srgbClr val="FF0000"/>
              </a:solidFill>
            </a:endParaRPr>
          </a:p>
          <a:p>
            <a:pPr marL="533400">
              <a:spcBef>
                <a:spcPts val="600"/>
              </a:spcBef>
            </a:pPr>
            <a:r>
              <a:rPr lang="en-GB" dirty="0"/>
              <a:t>Some hints regarding the start of a pitch:</a:t>
            </a:r>
            <a:r>
              <a:rPr lang="en-GB" dirty="0">
                <a:solidFill>
                  <a:srgbClr val="FF0000"/>
                </a:solidFill>
              </a:rPr>
              <a:t> </a:t>
            </a:r>
            <a:r>
              <a:rPr lang="en-GB" dirty="0">
                <a:solidFill>
                  <a:srgbClr val="FF0000"/>
                </a:solidFill>
                <a:hlinkClick r:id="rId4"/>
              </a:rPr>
              <a:t>https://www.youtube.com/watch?v=P2LwuF7zn9c</a:t>
            </a:r>
            <a:endParaRPr lang="en-GB" dirty="0">
              <a:solidFill>
                <a:srgbClr val="FF0000"/>
              </a:solidFill>
            </a:endParaRPr>
          </a:p>
          <a:p>
            <a:pPr marL="533400">
              <a:spcBef>
                <a:spcPts val="600"/>
              </a:spcBef>
            </a:pPr>
            <a:endParaRPr lang="en-GB" u="sng" dirty="0">
              <a:solidFill>
                <a:srgbClr val="FF0000"/>
              </a:solidFill>
              <a:ea typeface="Times New Roman" panose="02020603050405020304" pitchFamily="18" charset="0"/>
            </a:endParaRPr>
          </a:p>
          <a:p>
            <a:pPr>
              <a:spcBef>
                <a:spcPts val="600"/>
              </a:spcBef>
            </a:pPr>
            <a:r>
              <a:rPr lang="en-GB" dirty="0"/>
              <a:t>You are free to choose a format. It should be informative and creative, stakeholder oriented using a Storytelling style. You may produce a video clip, a cartoon or pictogram </a:t>
            </a:r>
            <a:r>
              <a:rPr lang="en-GB" dirty="0" err="1"/>
              <a:t>serie</a:t>
            </a:r>
            <a:r>
              <a:rPr lang="en-GB" dirty="0"/>
              <a:t>, a </a:t>
            </a:r>
            <a:r>
              <a:rPr lang="en-GB" dirty="0" err="1"/>
              <a:t>powerpoint</a:t>
            </a:r>
            <a:r>
              <a:rPr lang="en-GB" dirty="0"/>
              <a:t> or </a:t>
            </a:r>
            <a:r>
              <a:rPr lang="en-GB" dirty="0" err="1"/>
              <a:t>prezi</a:t>
            </a:r>
            <a:r>
              <a:rPr lang="en-GB" dirty="0"/>
              <a:t> presentation, an account on </a:t>
            </a:r>
            <a:r>
              <a:rPr lang="en-GB" dirty="0" err="1"/>
              <a:t>instagram</a:t>
            </a:r>
            <a:r>
              <a:rPr lang="en-GB" dirty="0"/>
              <a:t> or other </a:t>
            </a:r>
            <a:r>
              <a:rPr lang="en-GB" dirty="0" err="1"/>
              <a:t>webbased</a:t>
            </a:r>
            <a:r>
              <a:rPr lang="en-GB" dirty="0"/>
              <a:t> tools. You may record it in advance or preferably present it live in online meetings. Make sure to convince and “catch” your audience. Here are some inspirations:</a:t>
            </a:r>
          </a:p>
          <a:p>
            <a:pPr>
              <a:spcBef>
                <a:spcPts val="600"/>
              </a:spcBef>
            </a:pPr>
            <a:endParaRPr lang="en-GB" dirty="0"/>
          </a:p>
          <a:p>
            <a:pPr marL="538163">
              <a:spcBef>
                <a:spcPts val="600"/>
              </a:spcBef>
            </a:pPr>
            <a:r>
              <a:rPr lang="en-GB" dirty="0"/>
              <a:t>Video pitch for a chocolate bar in 3 Minutes: </a:t>
            </a:r>
            <a:r>
              <a:rPr lang="en-GB" dirty="0">
                <a:solidFill>
                  <a:srgbClr val="FF0000"/>
                </a:solidFill>
                <a:hlinkClick r:id="rId5"/>
              </a:rPr>
              <a:t>https://www.youtube.com/watch?v=bNhF4JKGk7A</a:t>
            </a:r>
            <a:endParaRPr lang="en-GB" u="sng" dirty="0">
              <a:solidFill>
                <a:srgbClr val="FF0000"/>
              </a:solidFill>
            </a:endParaRPr>
          </a:p>
          <a:p>
            <a:pPr marL="538163">
              <a:spcBef>
                <a:spcPts val="600"/>
              </a:spcBef>
            </a:pPr>
            <a:r>
              <a:rPr lang="en-GB" dirty="0"/>
              <a:t>Example for a pitch with PowerPoint in 8 minutes (starts at 1’38): </a:t>
            </a:r>
            <a:r>
              <a:rPr lang="en-GB" dirty="0">
                <a:solidFill>
                  <a:srgbClr val="FF0000"/>
                </a:solidFill>
                <a:hlinkClick r:id="rId6"/>
              </a:rPr>
              <a:t>https://www.youtube.com/watch?v=7a_lu7ilpnI</a:t>
            </a:r>
            <a:endParaRPr lang="en-GB" sz="1800" dirty="0">
              <a:effectLst/>
              <a:ea typeface="Calibri" panose="020F0502020204030204" pitchFamily="34" charset="0"/>
              <a:cs typeface="Times New Roman" panose="02020603050405020304" pitchFamily="18" charset="0"/>
            </a:endParaRPr>
          </a:p>
          <a:p>
            <a:pPr marL="538163">
              <a:spcBef>
                <a:spcPts val="600"/>
              </a:spcBef>
            </a:pPr>
            <a:endParaRPr lang="en-GB" u="sng" dirty="0">
              <a:solidFill>
                <a:srgbClr val="FF0000"/>
              </a:solidFill>
            </a:endParaRPr>
          </a:p>
          <a:p>
            <a:pPr>
              <a:spcBef>
                <a:spcPts val="600"/>
              </a:spcBef>
            </a:pPr>
            <a:endParaRPr lang="en-GB" b="1" dirty="0"/>
          </a:p>
          <a:p>
            <a:pPr marL="538163">
              <a:spcBef>
                <a:spcPts val="600"/>
              </a:spcBef>
            </a:pPr>
            <a:endParaRPr lang="en-GB" u="sng" dirty="0">
              <a:solidFill>
                <a:srgbClr val="FF0000"/>
              </a:solidFill>
            </a:endParaRPr>
          </a:p>
          <a:p>
            <a:pPr marL="538163">
              <a:spcBef>
                <a:spcPts val="600"/>
              </a:spcBef>
            </a:pPr>
            <a:endParaRPr lang="en-GB" u="sng" dirty="0">
              <a:solidFill>
                <a:srgbClr val="FF0000"/>
              </a:solidFill>
            </a:endParaRPr>
          </a:p>
          <a:p>
            <a:pPr marL="538163">
              <a:spcBef>
                <a:spcPts val="600"/>
              </a:spcBef>
            </a:pPr>
            <a:endParaRPr lang="en-GB" u="sng" dirty="0">
              <a:solidFill>
                <a:srgbClr val="FF0000"/>
              </a:solidFill>
            </a:endParaRPr>
          </a:p>
          <a:p>
            <a:pPr>
              <a:spcBef>
                <a:spcPts val="600"/>
              </a:spcBef>
            </a:pPr>
            <a:endParaRPr lang="en-GB" u="sng" dirty="0">
              <a:solidFill>
                <a:srgbClr val="0563C1"/>
              </a:solidFill>
            </a:endParaRPr>
          </a:p>
        </p:txBody>
      </p:sp>
      <p:sp>
        <p:nvSpPr>
          <p:cNvPr id="4" name="Foliennummernplatzhalter 3">
            <a:extLst>
              <a:ext uri="{FF2B5EF4-FFF2-40B4-BE49-F238E27FC236}">
                <a16:creationId xmlns:a16="http://schemas.microsoft.com/office/drawing/2014/main" id="{CFA4FE21-B5EF-4391-88C9-A6CFA670B989}"/>
              </a:ext>
            </a:extLst>
          </p:cNvPr>
          <p:cNvSpPr>
            <a:spLocks noGrp="1"/>
          </p:cNvSpPr>
          <p:nvPr>
            <p:ph type="sldNum" sz="quarter" idx="4"/>
          </p:nvPr>
        </p:nvSpPr>
        <p:spPr>
          <a:prstGeom prst="rect">
            <a:avLst/>
          </a:prstGeom>
        </p:spPr>
        <p:txBody>
          <a:bodyPr/>
          <a:lstStyle/>
          <a:p>
            <a:fld id="{833AD76A-9B2A-42CE-9E2A-F10CA95A4E1D}" type="slidenum">
              <a:rPr lang="de-DE" smtClean="0"/>
              <a:t>5</a:t>
            </a:fld>
            <a:endParaRPr lang="de-DE"/>
          </a:p>
        </p:txBody>
      </p:sp>
      <p:sp>
        <p:nvSpPr>
          <p:cNvPr id="12" name="Inhaltsplatzhalter 2">
            <a:extLst>
              <a:ext uri="{FF2B5EF4-FFF2-40B4-BE49-F238E27FC236}">
                <a16:creationId xmlns:a16="http://schemas.microsoft.com/office/drawing/2014/main" id="{F2CF0062-E150-430F-BC84-5742D062A255}"/>
              </a:ext>
            </a:extLst>
          </p:cNvPr>
          <p:cNvSpPr txBox="1">
            <a:spLocks/>
          </p:cNvSpPr>
          <p:nvPr/>
        </p:nvSpPr>
        <p:spPr>
          <a:xfrm>
            <a:off x="217650" y="5846683"/>
            <a:ext cx="11808000" cy="455614"/>
          </a:xfrm>
          <a:prstGeom prst="rect">
            <a:avLst/>
          </a:prstGeom>
        </p:spPr>
        <p:txBody>
          <a:bodyPr vert="horz" lIns="0" tIns="0" rIns="0" bIns="0" rtlCol="0">
            <a:normAutofit/>
          </a:bodyPr>
          <a:lstStyle>
            <a:lvl1pPr marL="0" indent="0" algn="l" defTabSz="914400" rtl="0" eaLnBrk="1" latinLnBrk="0" hangingPunct="1">
              <a:lnSpc>
                <a:spcPct val="110000"/>
              </a:lnSpc>
              <a:spcBef>
                <a:spcPts val="100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180000" indent="-173038"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360000" indent="-180975"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540000" indent="-180975"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720000" indent="-180975"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76325" indent="-533400"/>
            <a:r>
              <a:rPr lang="en-GB" b="1" dirty="0"/>
              <a:t>Note</a:t>
            </a:r>
            <a:r>
              <a:rPr lang="en-GB" dirty="0"/>
              <a:t>: These are just best practices and recommendations. You are free to choose your own creative way of convincing your audience. </a:t>
            </a:r>
            <a:r>
              <a:rPr lang="en-GB" dirty="0">
                <a:solidFill>
                  <a:srgbClr val="FF0000"/>
                </a:solidFill>
              </a:rPr>
              <a:t>	</a:t>
            </a:r>
            <a:endParaRPr lang="en-GB" dirty="0"/>
          </a:p>
        </p:txBody>
      </p:sp>
      <p:pic>
        <p:nvPicPr>
          <p:cNvPr id="14" name="Grafik 13">
            <a:extLst>
              <a:ext uri="{FF2B5EF4-FFF2-40B4-BE49-F238E27FC236}">
                <a16:creationId xmlns:a16="http://schemas.microsoft.com/office/drawing/2014/main" id="{9B774049-4CED-57F8-B21E-6824930AD13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219298" y="5778000"/>
            <a:ext cx="358352" cy="360000"/>
          </a:xfrm>
          <a:prstGeom prst="rect">
            <a:avLst/>
          </a:prstGeom>
        </p:spPr>
      </p:pic>
      <p:pic>
        <p:nvPicPr>
          <p:cNvPr id="5" name="Grafik 4">
            <a:extLst>
              <a:ext uri="{FF2B5EF4-FFF2-40B4-BE49-F238E27FC236}">
                <a16:creationId xmlns:a16="http://schemas.microsoft.com/office/drawing/2014/main" id="{AD793B53-81AC-5747-C70E-CBFFE7AF885C}"/>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217650" y="5169429"/>
            <a:ext cx="360000" cy="360000"/>
          </a:xfrm>
          <a:prstGeom prst="rect">
            <a:avLst/>
          </a:prstGeom>
        </p:spPr>
      </p:pic>
      <p:pic>
        <p:nvPicPr>
          <p:cNvPr id="6" name="Grafik 5">
            <a:extLst>
              <a:ext uri="{FF2B5EF4-FFF2-40B4-BE49-F238E27FC236}">
                <a16:creationId xmlns:a16="http://schemas.microsoft.com/office/drawing/2014/main" id="{B1B4CE4D-4CCE-865E-52AB-85E210238807}"/>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217650" y="2854715"/>
            <a:ext cx="360000" cy="360000"/>
          </a:xfrm>
          <a:prstGeom prst="rect">
            <a:avLst/>
          </a:prstGeom>
        </p:spPr>
      </p:pic>
    </p:spTree>
    <p:extLst>
      <p:ext uri="{BB962C8B-B14F-4D97-AF65-F5344CB8AC3E}">
        <p14:creationId xmlns:p14="http://schemas.microsoft.com/office/powerpoint/2010/main" val="2112249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Examples</a:t>
            </a:r>
            <a:r>
              <a:rPr lang="de-DE" dirty="0"/>
              <a:t> </a:t>
            </a:r>
            <a:r>
              <a:rPr lang="de-DE" dirty="0" err="1"/>
              <a:t>for</a:t>
            </a:r>
            <a:r>
              <a:rPr lang="de-DE" dirty="0"/>
              <a:t> </a:t>
            </a:r>
            <a:r>
              <a:rPr lang="de-DE" dirty="0" err="1"/>
              <a:t>pitches</a:t>
            </a:r>
            <a:r>
              <a:rPr lang="de-DE" dirty="0"/>
              <a:t> </a:t>
            </a:r>
            <a:r>
              <a:rPr lang="de-DE" dirty="0" err="1"/>
              <a:t>from</a:t>
            </a:r>
            <a:r>
              <a:rPr lang="de-DE" dirty="0"/>
              <a:t> </a:t>
            </a:r>
            <a:r>
              <a:rPr lang="de-DE" dirty="0" err="1"/>
              <a:t>previous</a:t>
            </a:r>
            <a:r>
              <a:rPr lang="de-DE" dirty="0"/>
              <a:t> </a:t>
            </a:r>
            <a:r>
              <a:rPr lang="de-DE" dirty="0" err="1"/>
              <a:t>groups</a:t>
            </a:r>
            <a:endParaRPr lang="de-DE" dirty="0"/>
          </a:p>
        </p:txBody>
      </p:sp>
      <p:sp>
        <p:nvSpPr>
          <p:cNvPr id="4" name="Foliennummernplatzhalter 3"/>
          <p:cNvSpPr>
            <a:spLocks noGrp="1"/>
          </p:cNvSpPr>
          <p:nvPr>
            <p:ph type="sldNum" sz="quarter" idx="4"/>
          </p:nvPr>
        </p:nvSpPr>
        <p:spPr/>
        <p:txBody>
          <a:bodyPr/>
          <a:lstStyle/>
          <a:p>
            <a:fld id="{EC9229FB-4D07-44EF-AAD5-0481BFF31BD7}" type="slidenum">
              <a:rPr lang="de-DE" smtClean="0"/>
              <a:pPr/>
              <a:t>6</a:t>
            </a:fld>
            <a:endParaRPr lang="de-DE"/>
          </a:p>
        </p:txBody>
      </p:sp>
      <p:sp>
        <p:nvSpPr>
          <p:cNvPr id="8" name="Inhaltsplatzhalter 7">
            <a:extLst>
              <a:ext uri="{FF2B5EF4-FFF2-40B4-BE49-F238E27FC236}">
                <a16:creationId xmlns:a16="http://schemas.microsoft.com/office/drawing/2014/main" id="{5F4100A4-5775-1307-7B5F-3B305FE878DF}"/>
              </a:ext>
            </a:extLst>
          </p:cNvPr>
          <p:cNvSpPr>
            <a:spLocks noGrp="1"/>
          </p:cNvSpPr>
          <p:nvPr>
            <p:ph idx="1"/>
          </p:nvPr>
        </p:nvSpPr>
        <p:spPr/>
        <p:txBody>
          <a:bodyPr>
            <a:normAutofit lnSpcReduction="10000"/>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en-GB" sz="1600" kern="0" dirty="0"/>
          </a:p>
          <a:p>
            <a:r>
              <a:rPr lang="en-GB" sz="1500" kern="0" dirty="0"/>
              <a:t>Other examples: 	Prezi: </a:t>
            </a:r>
            <a:r>
              <a:rPr lang="en-US" sz="1500" kern="0" dirty="0">
                <a:hlinkClick r:id="rId3"/>
              </a:rPr>
              <a:t>https://prezi.com/p/dalfor6ashdh/?present=1</a:t>
            </a:r>
            <a:r>
              <a:rPr lang="en-US" sz="1500" kern="0" dirty="0"/>
              <a:t> 	</a:t>
            </a:r>
            <a:r>
              <a:rPr lang="en-GB" sz="1500" kern="0" dirty="0"/>
              <a:t>Instagram: </a:t>
            </a:r>
            <a:r>
              <a:rPr lang="en-GB" sz="1500" kern="0" dirty="0" err="1"/>
              <a:t>Universi.ties</a:t>
            </a:r>
            <a:r>
              <a:rPr lang="en-GB" sz="1500" kern="0" dirty="0"/>
              <a:t>	Instagram: </a:t>
            </a:r>
            <a:r>
              <a:rPr lang="en-GB" sz="1500" kern="0" dirty="0" err="1"/>
              <a:t>imbo_hh_fd</a:t>
            </a:r>
            <a:r>
              <a:rPr lang="en-GB" sz="1500" kern="0" dirty="0"/>
              <a:t>, </a:t>
            </a:r>
            <a:r>
              <a:rPr lang="en-GB" kern="0" dirty="0"/>
              <a:t>	</a:t>
            </a:r>
            <a:endParaRPr lang="de-DE" dirty="0"/>
          </a:p>
        </p:txBody>
      </p:sp>
      <p:pic>
        <p:nvPicPr>
          <p:cNvPr id="9" name="Grafik 1">
            <a:extLst>
              <a:ext uri="{FF2B5EF4-FFF2-40B4-BE49-F238E27FC236}">
                <a16:creationId xmlns:a16="http://schemas.microsoft.com/office/drawing/2014/main" id="{4BA0EA5F-860F-267D-1FF7-E118A233E6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1863" y="900000"/>
            <a:ext cx="8058137" cy="4276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821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C1148-6581-1556-21EC-7295C82DDDF6}"/>
              </a:ext>
            </a:extLst>
          </p:cNvPr>
          <p:cNvSpPr>
            <a:spLocks noGrp="1"/>
          </p:cNvSpPr>
          <p:nvPr>
            <p:ph type="title"/>
          </p:nvPr>
        </p:nvSpPr>
        <p:spPr/>
        <p:txBody>
          <a:bodyPr/>
          <a:lstStyle/>
          <a:p>
            <a:r>
              <a:rPr lang="de-DE" err="1"/>
              <a:t>Your</a:t>
            </a:r>
            <a:r>
              <a:rPr lang="de-DE"/>
              <a:t> questions</a:t>
            </a:r>
            <a:endParaRPr lang="de-DE" dirty="0"/>
          </a:p>
        </p:txBody>
      </p:sp>
      <p:sp>
        <p:nvSpPr>
          <p:cNvPr id="3" name="Inhaltsplatzhalter 2">
            <a:extLst>
              <a:ext uri="{FF2B5EF4-FFF2-40B4-BE49-F238E27FC236}">
                <a16:creationId xmlns:a16="http://schemas.microsoft.com/office/drawing/2014/main" id="{35091F87-1C06-5CF6-F438-817F9EC31D94}"/>
              </a:ext>
            </a:extLst>
          </p:cNvPr>
          <p:cNvSpPr>
            <a:spLocks noGrp="1"/>
          </p:cNvSpPr>
          <p:nvPr>
            <p:ph idx="1"/>
          </p:nvPr>
        </p:nvSpPr>
        <p:spPr/>
        <p:txBody>
          <a:bodyPr>
            <a:normAutofit/>
          </a:bodyPr>
          <a:lstStyle/>
          <a:p>
            <a:pPr algn="ctr"/>
            <a:endParaRPr lang="de-DE" sz="10000" dirty="0"/>
          </a:p>
          <a:p>
            <a:pPr algn="ctr"/>
            <a:r>
              <a:rPr lang="de-DE" sz="10000" dirty="0"/>
              <a:t>Q &amp; A </a:t>
            </a:r>
          </a:p>
        </p:txBody>
      </p:sp>
      <p:sp>
        <p:nvSpPr>
          <p:cNvPr id="4" name="Foliennummernplatzhalter 3">
            <a:extLst>
              <a:ext uri="{FF2B5EF4-FFF2-40B4-BE49-F238E27FC236}">
                <a16:creationId xmlns:a16="http://schemas.microsoft.com/office/drawing/2014/main" id="{410041F1-FE60-DB56-FE4B-28283B7AB1A7}"/>
              </a:ext>
            </a:extLst>
          </p:cNvPr>
          <p:cNvSpPr>
            <a:spLocks noGrp="1"/>
          </p:cNvSpPr>
          <p:nvPr>
            <p:ph type="sldNum" sz="quarter" idx="4"/>
          </p:nvPr>
        </p:nvSpPr>
        <p:spPr/>
        <p:txBody>
          <a:bodyPr/>
          <a:lstStyle/>
          <a:p>
            <a:fld id="{EC9229FB-4D07-44EF-AAD5-0481BFF31BD7}" type="slidenum">
              <a:rPr lang="de-DE" smtClean="0"/>
              <a:pPr/>
              <a:t>7</a:t>
            </a:fld>
            <a:endParaRPr lang="de-DE"/>
          </a:p>
        </p:txBody>
      </p:sp>
    </p:spTree>
    <p:extLst>
      <p:ext uri="{BB962C8B-B14F-4D97-AF65-F5344CB8AC3E}">
        <p14:creationId xmlns:p14="http://schemas.microsoft.com/office/powerpoint/2010/main" val="2576564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23DDC3-6D4D-6A2F-1F52-45CFC995CC8F}"/>
              </a:ext>
            </a:extLst>
          </p:cNvPr>
          <p:cNvSpPr>
            <a:spLocks noGrp="1"/>
          </p:cNvSpPr>
          <p:nvPr>
            <p:ph type="title"/>
          </p:nvPr>
        </p:nvSpPr>
        <p:spPr/>
        <p:txBody>
          <a:bodyPr/>
          <a:lstStyle/>
          <a:p>
            <a:r>
              <a:rPr lang="de-DE" dirty="0"/>
              <a:t>Possible </a:t>
            </a:r>
            <a:r>
              <a:rPr lang="de-DE" dirty="0" err="1"/>
              <a:t>cases</a:t>
            </a:r>
            <a:endParaRPr lang="de-DE" dirty="0"/>
          </a:p>
        </p:txBody>
      </p:sp>
      <p:sp>
        <p:nvSpPr>
          <p:cNvPr id="4" name="Foliennummernplatzhalter 3">
            <a:extLst>
              <a:ext uri="{FF2B5EF4-FFF2-40B4-BE49-F238E27FC236}">
                <a16:creationId xmlns:a16="http://schemas.microsoft.com/office/drawing/2014/main" id="{308E9C7A-8739-CCE4-F463-468A8E72DB58}"/>
              </a:ext>
            </a:extLst>
          </p:cNvPr>
          <p:cNvSpPr>
            <a:spLocks noGrp="1"/>
          </p:cNvSpPr>
          <p:nvPr>
            <p:ph type="sldNum" sz="quarter" idx="4"/>
          </p:nvPr>
        </p:nvSpPr>
        <p:spPr/>
        <p:txBody>
          <a:bodyPr/>
          <a:lstStyle/>
          <a:p>
            <a:fld id="{EC9229FB-4D07-44EF-AAD5-0481BFF31BD7}" type="slidenum">
              <a:rPr lang="de-DE" smtClean="0"/>
              <a:pPr/>
              <a:t>8</a:t>
            </a:fld>
            <a:endParaRPr lang="de-DE"/>
          </a:p>
        </p:txBody>
      </p:sp>
      <p:sp>
        <p:nvSpPr>
          <p:cNvPr id="5" name="Content Placeholder 2">
            <a:extLst>
              <a:ext uri="{FF2B5EF4-FFF2-40B4-BE49-F238E27FC236}">
                <a16:creationId xmlns:a16="http://schemas.microsoft.com/office/drawing/2014/main" id="{71E29961-970C-01B7-233A-AB0261FDA90E}"/>
              </a:ext>
            </a:extLst>
          </p:cNvPr>
          <p:cNvSpPr>
            <a:spLocks noGrp="1"/>
          </p:cNvSpPr>
          <p:nvPr>
            <p:ph idx="1"/>
          </p:nvPr>
        </p:nvSpPr>
        <p:spPr>
          <a:xfrm>
            <a:off x="215900" y="900113"/>
            <a:ext cx="11807825" cy="5435600"/>
          </a:xfrm>
        </p:spPr>
        <p:txBody>
          <a:bodyPr>
            <a:normAutofit/>
          </a:bodyPr>
          <a:lstStyle/>
          <a:p>
            <a:pPr marL="0" indent="0">
              <a:buNone/>
            </a:pPr>
            <a:r>
              <a:rPr lang="en-GB" sz="2000" b="1" dirty="0">
                <a:effectLst/>
                <a:ea typeface="Times New Roman" panose="02020603050405020304" pitchFamily="18" charset="0"/>
              </a:rPr>
              <a:t>Picture this</a:t>
            </a:r>
          </a:p>
          <a:p>
            <a:r>
              <a:rPr lang="en-GB" sz="2000" dirty="0"/>
              <a:t>One of your team members does not show up in the first two meetings and is late for the 3</a:t>
            </a:r>
            <a:r>
              <a:rPr lang="en-GB" sz="2000" baseline="30000" dirty="0"/>
              <a:t>rd</a:t>
            </a:r>
            <a:r>
              <a:rPr lang="en-GB" sz="2000" dirty="0"/>
              <a:t> one. </a:t>
            </a:r>
          </a:p>
          <a:p>
            <a:r>
              <a:rPr lang="en-GB" sz="2000" dirty="0"/>
              <a:t>What do you do?</a:t>
            </a:r>
          </a:p>
          <a:p>
            <a:endParaRPr lang="en-GB" sz="2000" dirty="0"/>
          </a:p>
        </p:txBody>
      </p:sp>
    </p:spTree>
    <p:extLst>
      <p:ext uri="{BB962C8B-B14F-4D97-AF65-F5344CB8AC3E}">
        <p14:creationId xmlns:p14="http://schemas.microsoft.com/office/powerpoint/2010/main" val="927584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E87C2532-7636-B28C-636C-5FCE7F6DEA97}"/>
              </a:ext>
            </a:extLst>
          </p:cNvPr>
          <p:cNvSpPr>
            <a:spLocks noGrp="1"/>
          </p:cNvSpPr>
          <p:nvPr>
            <p:ph type="title"/>
          </p:nvPr>
        </p:nvSpPr>
        <p:spPr/>
        <p:txBody>
          <a:bodyPr>
            <a:normAutofit/>
          </a:bodyPr>
          <a:lstStyle/>
          <a:p>
            <a:r>
              <a:rPr lang="de-DE"/>
              <a:t>Characteristics of conflicts</a:t>
            </a:r>
            <a:endParaRPr lang="de-DE" dirty="0"/>
          </a:p>
        </p:txBody>
      </p:sp>
      <p:sp>
        <p:nvSpPr>
          <p:cNvPr id="3" name="Inhaltsplatzhalter 2">
            <a:extLst>
              <a:ext uri="{FF2B5EF4-FFF2-40B4-BE49-F238E27FC236}">
                <a16:creationId xmlns:a16="http://schemas.microsoft.com/office/drawing/2014/main" id="{3E90064F-D5D2-4981-896B-109CE0F81B9A}"/>
              </a:ext>
            </a:extLst>
          </p:cNvPr>
          <p:cNvSpPr>
            <a:spLocks noGrp="1"/>
          </p:cNvSpPr>
          <p:nvPr>
            <p:ph idx="1"/>
          </p:nvPr>
        </p:nvSpPr>
        <p:spPr/>
        <p:txBody>
          <a:bodyPr>
            <a:normAutofit/>
          </a:bodyPr>
          <a:lstStyle/>
          <a:p>
            <a:pPr>
              <a:buClr>
                <a:srgbClr val="346C84"/>
              </a:buClr>
            </a:pPr>
            <a:r>
              <a:rPr lang="en-US" sz="2000" dirty="0">
                <a:solidFill>
                  <a:schemeClr val="tx2"/>
                </a:solidFill>
                <a:latin typeface="Arial" panose="020B0604020202020204" pitchFamily="34" charset="0"/>
                <a:cs typeface="Arial" panose="020B0604020202020204" pitchFamily="34" charset="0"/>
              </a:rPr>
              <a:t>What are conflicts for you?</a:t>
            </a:r>
          </a:p>
          <a:p>
            <a:pPr>
              <a:buClr>
                <a:srgbClr val="346C84"/>
              </a:buClr>
            </a:pPr>
            <a:endParaRPr lang="en-US" sz="2000" dirty="0">
              <a:solidFill>
                <a:schemeClr val="tx2"/>
              </a:solidFill>
              <a:latin typeface="Arial" panose="020B0604020202020204" pitchFamily="34" charset="0"/>
              <a:cs typeface="Arial" panose="020B0604020202020204" pitchFamily="34" charset="0"/>
            </a:endParaRPr>
          </a:p>
          <a:p>
            <a:pPr>
              <a:buClr>
                <a:srgbClr val="346C84"/>
              </a:buClr>
            </a:pPr>
            <a:r>
              <a:rPr lang="en-US" sz="2000" dirty="0">
                <a:solidFill>
                  <a:schemeClr val="tx2"/>
                </a:solidFill>
                <a:latin typeface="Arial" panose="020B0604020202020204" pitchFamily="34" charset="0"/>
                <a:cs typeface="Arial" panose="020B0604020202020204" pitchFamily="34" charset="0"/>
              </a:rPr>
              <a:t>Collect on INSERT </a:t>
            </a:r>
            <a:r>
              <a:rPr lang="en-US" sz="2000" dirty="0">
                <a:solidFill>
                  <a:schemeClr val="tx2"/>
                </a:solidFill>
                <a:highlight>
                  <a:srgbClr val="FFFF00"/>
                </a:highlight>
                <a:latin typeface="Arial" panose="020B0604020202020204" pitchFamily="34" charset="0"/>
                <a:cs typeface="Arial" panose="020B0604020202020204" pitchFamily="34" charset="0"/>
              </a:rPr>
              <a:t>TOOL</a:t>
            </a:r>
            <a:endParaRPr lang="de-DE" sz="2000" dirty="0">
              <a:solidFill>
                <a:schemeClr val="tx2"/>
              </a:solidFill>
              <a:highlight>
                <a:srgbClr val="FFFF00"/>
              </a:highlight>
              <a:latin typeface="Arial" panose="020B0604020202020204" pitchFamily="34" charset="0"/>
              <a:cs typeface="Arial" panose="020B0604020202020204" pitchFamily="34" charset="0"/>
            </a:endParaRPr>
          </a:p>
        </p:txBody>
      </p:sp>
      <p:pic>
        <p:nvPicPr>
          <p:cNvPr id="5" name="Graphic 13" descr="Stopwatch 33% with solid fill">
            <a:extLst>
              <a:ext uri="{FF2B5EF4-FFF2-40B4-BE49-F238E27FC236}">
                <a16:creationId xmlns:a16="http://schemas.microsoft.com/office/drawing/2014/main" id="{032D1F74-7C7C-4D3D-A485-F3F29822B4C6}"/>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765895" y="3274649"/>
            <a:ext cx="595362" cy="595362"/>
          </a:xfrm>
          <a:prstGeom prst="rect">
            <a:avLst/>
          </a:prstGeom>
        </p:spPr>
      </p:pic>
      <p:sp>
        <p:nvSpPr>
          <p:cNvPr id="6" name="TextBox 15">
            <a:extLst>
              <a:ext uri="{FF2B5EF4-FFF2-40B4-BE49-F238E27FC236}">
                <a16:creationId xmlns:a16="http://schemas.microsoft.com/office/drawing/2014/main" id="{0A9B4C4D-2236-47AA-A270-8FF2AE5626D4}"/>
              </a:ext>
            </a:extLst>
          </p:cNvPr>
          <p:cNvSpPr txBox="1"/>
          <p:nvPr/>
        </p:nvSpPr>
        <p:spPr>
          <a:xfrm>
            <a:off x="5229339" y="3403053"/>
            <a:ext cx="947778" cy="338554"/>
          </a:xfrm>
          <a:prstGeom prst="rect">
            <a:avLst/>
          </a:prstGeom>
          <a:noFill/>
        </p:spPr>
        <p:txBody>
          <a:bodyPr wrap="square" rtlCol="0">
            <a:spAutoFit/>
          </a:bodyPr>
          <a:lstStyle/>
          <a:p>
            <a:r>
              <a:rPr lang="de-DE" sz="1600">
                <a:latin typeface="Arial" panose="020B0604020202020204" pitchFamily="34" charset="0"/>
                <a:cs typeface="Arial" panose="020B0604020202020204" pitchFamily="34" charset="0"/>
              </a:rPr>
              <a:t>3 min.</a:t>
            </a:r>
            <a:endParaRPr lang="en-US" sz="1600">
              <a:latin typeface="Arial" panose="020B0604020202020204" pitchFamily="34" charset="0"/>
              <a:cs typeface="Arial" panose="020B0604020202020204" pitchFamily="34" charset="0"/>
            </a:endParaRPr>
          </a:p>
        </p:txBody>
      </p:sp>
      <p:pic>
        <p:nvPicPr>
          <p:cNvPr id="14" name="Grafik 13" descr="Männliches Profil mit einfarbiger Füllung">
            <a:extLst>
              <a:ext uri="{FF2B5EF4-FFF2-40B4-BE49-F238E27FC236}">
                <a16:creationId xmlns:a16="http://schemas.microsoft.com/office/drawing/2014/main" id="{88D98742-6F3D-4681-BF02-3CAF64A974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43257" y="3403053"/>
            <a:ext cx="487779" cy="482745"/>
          </a:xfrm>
          <a:prstGeom prst="rect">
            <a:avLst/>
          </a:prstGeom>
        </p:spPr>
      </p:pic>
      <p:sp>
        <p:nvSpPr>
          <p:cNvPr id="8" name="Foliennummernplatzhalter 3">
            <a:extLst>
              <a:ext uri="{FF2B5EF4-FFF2-40B4-BE49-F238E27FC236}">
                <a16:creationId xmlns:a16="http://schemas.microsoft.com/office/drawing/2014/main" id="{3E7D8B24-BEF4-95CF-8FD6-23C9CDCAAC3B}"/>
              </a:ext>
            </a:extLst>
          </p:cNvPr>
          <p:cNvSpPr txBox="1">
            <a:spLocks/>
          </p:cNvSpPr>
          <p:nvPr/>
        </p:nvSpPr>
        <p:spPr>
          <a:xfrm>
            <a:off x="11022013" y="6256801"/>
            <a:ext cx="542925" cy="430765"/>
          </a:xfrm>
          <a:prstGeom prst="rect">
            <a:avLst/>
          </a:prstGeom>
        </p:spPr>
        <p:txBody>
          <a:bodyPr vert="horz" lIns="45720" tIns="22860" rIns="45720" bIns="22860" rtlCol="0" anchor="ctr"/>
          <a:lstStyle>
            <a:defPPr>
              <a:defRPr lang="en-US"/>
            </a:defPPr>
            <a:lvl1pPr marL="0" algn="ctr" defTabSz="1828434" rtl="0" eaLnBrk="1" latinLnBrk="0" hangingPunct="1">
              <a:defRPr sz="2600" kern="1200">
                <a:solidFill>
                  <a:schemeClr val="bg2"/>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marL="0" marR="0" lvl="0" indent="0" algn="ctr" defTabSz="1828434" rtl="0" eaLnBrk="1" fontAlgn="auto" latinLnBrk="0" hangingPunct="1">
              <a:lnSpc>
                <a:spcPct val="100000"/>
              </a:lnSpc>
              <a:spcBef>
                <a:spcPts val="0"/>
              </a:spcBef>
              <a:spcAft>
                <a:spcPts val="0"/>
              </a:spcAft>
              <a:buClrTx/>
              <a:buSzTx/>
              <a:buFontTx/>
              <a:buNone/>
              <a:tabLst/>
              <a:defRPr/>
            </a:pPr>
            <a:fld id="{13ADF8D8-158F-4C4D-B956-5372B41AA90F}" type="slidenum">
              <a:rPr kumimoji="0" lang="de-DE" sz="1300" b="0" i="0" u="none" strike="noStrike" kern="1200" cap="none" spc="0" normalizeH="0" baseline="0" noProof="0">
                <a:ln>
                  <a:noFill/>
                </a:ln>
                <a:solidFill>
                  <a:srgbClr val="FFFFFF"/>
                </a:solidFill>
                <a:effectLst/>
                <a:uLnTx/>
                <a:uFillTx/>
                <a:latin typeface="Arial"/>
                <a:ea typeface="+mn-ea"/>
                <a:cs typeface="+mn-cs"/>
              </a:rPr>
              <a:pPr marL="0" marR="0" lvl="0" indent="0" algn="ctr" defTabSz="1828434" rtl="0" eaLnBrk="1" fontAlgn="auto" latinLnBrk="0" hangingPunct="1">
                <a:lnSpc>
                  <a:spcPct val="100000"/>
                </a:lnSpc>
                <a:spcBef>
                  <a:spcPts val="0"/>
                </a:spcBef>
                <a:spcAft>
                  <a:spcPts val="0"/>
                </a:spcAft>
                <a:buClrTx/>
                <a:buSzTx/>
                <a:buFontTx/>
                <a:buNone/>
                <a:tabLst/>
                <a:defRPr/>
              </a:pPr>
              <a:t>9</a:t>
            </a:fld>
            <a:endParaRPr kumimoji="0" lang="de-DE" sz="13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34627491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e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eerer Mast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1546</Words>
  <Application>Microsoft Office PowerPoint</Application>
  <PresentationFormat>Breitbild</PresentationFormat>
  <Paragraphs>201</Paragraphs>
  <Slides>16</Slides>
  <Notes>13</Notes>
  <HiddenSlides>0</HiddenSlides>
  <MMClips>0</MMClips>
  <ScaleCrop>false</ScaleCrop>
  <HeadingPairs>
    <vt:vector size="6" baseType="variant">
      <vt:variant>
        <vt:lpstr>Verwendete Schriftarten</vt:lpstr>
      </vt:variant>
      <vt:variant>
        <vt:i4>3</vt:i4>
      </vt:variant>
      <vt:variant>
        <vt:lpstr>Design</vt:lpstr>
      </vt:variant>
      <vt:variant>
        <vt:i4>3</vt:i4>
      </vt:variant>
      <vt:variant>
        <vt:lpstr>Folientitel</vt:lpstr>
      </vt:variant>
      <vt:variant>
        <vt:i4>16</vt:i4>
      </vt:variant>
    </vt:vector>
  </HeadingPairs>
  <TitlesOfParts>
    <vt:vector size="22" baseType="lpstr">
      <vt:lpstr>Arial</vt:lpstr>
      <vt:lpstr>Calibri</vt:lpstr>
      <vt:lpstr>Times New Roman</vt:lpstr>
      <vt:lpstr>Office</vt:lpstr>
      <vt:lpstr>Leer</vt:lpstr>
      <vt:lpstr>Leerer Master</vt:lpstr>
      <vt:lpstr>PowerPoint-Präsentation</vt:lpstr>
      <vt:lpstr>Agenda Kick off – follow up</vt:lpstr>
      <vt:lpstr>Your questions: please exchange your reading experiences and collect questions </vt:lpstr>
      <vt:lpstr>Presentation guidelines – How to pitch I</vt:lpstr>
      <vt:lpstr>Design Thinking – How to pitch II</vt:lpstr>
      <vt:lpstr>Examples for pitches from previous groups</vt:lpstr>
      <vt:lpstr>Your questions</vt:lpstr>
      <vt:lpstr>Possible cases</vt:lpstr>
      <vt:lpstr>Characteristics of conflicts</vt:lpstr>
      <vt:lpstr>Characteristics of conflicts</vt:lpstr>
      <vt:lpstr>Task regarding typical Situations and how to deal with them</vt:lpstr>
      <vt:lpstr>Typical situations – and how to deal with them</vt:lpstr>
      <vt:lpstr>Conflict models and phases: Conflicts in Teams by Glasl</vt:lpstr>
      <vt:lpstr>Conflict strategies (TKI model)</vt:lpstr>
      <vt:lpstr>Conflict models and phases: tools</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back office</dc:creator>
  <cp:lastModifiedBy>Holger Finke</cp:lastModifiedBy>
  <cp:revision>1171</cp:revision>
  <cp:lastPrinted>2023-04-24T14:48:56Z</cp:lastPrinted>
  <dcterms:created xsi:type="dcterms:W3CDTF">2021-10-28T07:52:59Z</dcterms:created>
  <dcterms:modified xsi:type="dcterms:W3CDTF">2025-03-25T20:35:51Z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2023-04-21T12:50:29Z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2c6cac8d-ab61-47b3-8209-4df2e46aefbc</vt:lpwstr>
  </property>
  <property fmtid="{D5CDD505-2E9C-101B-9397-08002B2CF9AE}" pid="7" name="MSIP_Label_defa4170-0d19-0005-0004-bc88714345d2_ActionId">
    <vt:lpwstr>13ef5c50-d0d7-4d7f-9850-40a88e55a7fc</vt:lpwstr>
  </property>
  <property fmtid="{D5CDD505-2E9C-101B-9397-08002B2CF9AE}" pid="8" name="MSIP_Label_defa4170-0d19-0005-0004-bc88714345d2_ContentBits">
    <vt:lpwstr>0</vt:lpwstr>
  </property>
</Properties>
</file>